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22" r:id="rId2"/>
    <p:sldId id="333" r:id="rId3"/>
    <p:sldId id="334" r:id="rId4"/>
    <p:sldId id="336" r:id="rId5"/>
    <p:sldId id="281" r:id="rId6"/>
    <p:sldId id="285" r:id="rId7"/>
    <p:sldId id="305" r:id="rId8"/>
    <p:sldId id="277" r:id="rId9"/>
    <p:sldId id="294" r:id="rId10"/>
    <p:sldId id="288" r:id="rId11"/>
    <p:sldId id="291" r:id="rId12"/>
    <p:sldId id="293" r:id="rId13"/>
    <p:sldId id="292" r:id="rId14"/>
    <p:sldId id="296" r:id="rId15"/>
    <p:sldId id="321" r:id="rId16"/>
    <p:sldId id="308" r:id="rId17"/>
    <p:sldId id="313" r:id="rId18"/>
    <p:sldId id="339" r:id="rId19"/>
    <p:sldId id="341" r:id="rId20"/>
    <p:sldId id="342" r:id="rId21"/>
    <p:sldId id="343" r:id="rId22"/>
    <p:sldId id="344" r:id="rId23"/>
    <p:sldId id="300" r:id="rId24"/>
    <p:sldId id="324" r:id="rId25"/>
    <p:sldId id="346" r:id="rId26"/>
    <p:sldId id="345" r:id="rId27"/>
    <p:sldId id="329" r:id="rId28"/>
    <p:sldId id="331" r:id="rId29"/>
    <p:sldId id="307" r:id="rId30"/>
    <p:sldId id="306" r:id="rId31"/>
    <p:sldId id="315" r:id="rId32"/>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2" Type="http://schemas.openxmlformats.org/officeDocument/2006/relationships/hyperlink" Target="http://blogthinkbig.com/transportes-del-futuro/" TargetMode="External"/><Relationship Id="rId1" Type="http://schemas.openxmlformats.org/officeDocument/2006/relationships/hyperlink" Target="http://blogthinkbig.com/cajas-negras-aviones/" TargetMode="External"/></Relationships>
</file>

<file path=ppt/diagrams/_rels/drawing1.xml.rels><?xml version="1.0" encoding="UTF-8" standalone="yes"?>
<Relationships xmlns="http://schemas.openxmlformats.org/package/2006/relationships"><Relationship Id="rId2" Type="http://schemas.openxmlformats.org/officeDocument/2006/relationships/hyperlink" Target="http://blogthinkbig.com/transportes-del-futuro/" TargetMode="External"/><Relationship Id="rId1" Type="http://schemas.openxmlformats.org/officeDocument/2006/relationships/hyperlink" Target="http://blogthinkbig.com/cajas-negras-aviones/"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CB29C3-C262-486B-835C-BAFDB133C7BA}"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85649BCB-080C-491B-9DED-68DADBEBBC2F}">
      <dgm:prSet custT="1"/>
      <dgm:spPr/>
      <dgm:t>
        <a:bodyPr/>
        <a:lstStyle/>
        <a:p>
          <a:pPr marL="0" lvl="0" indent="0" algn="l" defTabSz="755650">
            <a:lnSpc>
              <a:spcPct val="90000"/>
            </a:lnSpc>
            <a:spcBef>
              <a:spcPct val="0"/>
            </a:spcBef>
            <a:spcAft>
              <a:spcPct val="35000"/>
            </a:spcAft>
            <a:buNone/>
          </a:pPr>
          <a:r>
            <a:rPr lang="en-US" sz="1700" kern="1200" dirty="0">
              <a:solidFill>
                <a:prstClr val="white"/>
              </a:solidFill>
              <a:latin typeface="Calibri" panose="020F0502020204030204"/>
              <a:ea typeface="+mn-ea"/>
              <a:cs typeface="+mn-cs"/>
            </a:rPr>
            <a:t>Causa de accidents o </a:t>
          </a:r>
          <a:r>
            <a:rPr lang="es-MX" sz="1700" kern="1200" noProof="0" dirty="0">
              <a:solidFill>
                <a:prstClr val="white"/>
              </a:solidFill>
              <a:latin typeface="Calibri" panose="020F0502020204030204"/>
              <a:ea typeface="+mn-ea"/>
              <a:cs typeface="+mn-cs"/>
            </a:rPr>
            <a:t>incidentes</a:t>
          </a:r>
          <a:r>
            <a:rPr lang="en-US" sz="1700" kern="1200" dirty="0">
              <a:solidFill>
                <a:prstClr val="white"/>
              </a:solidFill>
              <a:latin typeface="Calibri" panose="020F0502020204030204"/>
              <a:ea typeface="+mn-ea"/>
              <a:cs typeface="+mn-cs"/>
            </a:rPr>
            <a:t> mas </a:t>
          </a:r>
          <a:r>
            <a:rPr lang="es-MX" sz="1700" kern="1200" noProof="0" dirty="0">
              <a:solidFill>
                <a:prstClr val="white"/>
              </a:solidFill>
              <a:latin typeface="Calibri" panose="020F0502020204030204"/>
              <a:ea typeface="+mn-ea"/>
              <a:cs typeface="+mn-cs"/>
            </a:rPr>
            <a:t>comunes: fallos</a:t>
          </a:r>
          <a:r>
            <a:rPr lang="en-US" sz="1700" kern="1200" dirty="0">
              <a:solidFill>
                <a:prstClr val="white"/>
              </a:solidFill>
              <a:latin typeface="Calibri" panose="020F0502020204030204"/>
              <a:ea typeface="+mn-ea"/>
              <a:cs typeface="+mn-cs"/>
            </a:rPr>
            <a:t> del </a:t>
          </a:r>
          <a:r>
            <a:rPr lang="es-MX" sz="1700" kern="1200" noProof="0" dirty="0">
              <a:solidFill>
                <a:prstClr val="white"/>
              </a:solidFill>
              <a:latin typeface="Calibri" panose="020F0502020204030204"/>
              <a:ea typeface="+mn-ea"/>
              <a:cs typeface="+mn-cs"/>
            </a:rPr>
            <a:t>piloto</a:t>
          </a:r>
          <a:r>
            <a:rPr lang="en-US" sz="1700" kern="1200" dirty="0">
              <a:solidFill>
                <a:prstClr val="white"/>
              </a:solidFill>
              <a:latin typeface="Calibri" panose="020F0502020204030204"/>
              <a:ea typeface="+mn-ea"/>
              <a:cs typeface="+mn-cs"/>
            </a:rPr>
            <a:t>, </a:t>
          </a:r>
          <a:r>
            <a:rPr lang="es-MX" sz="1700" kern="1200" noProof="0" dirty="0">
              <a:solidFill>
                <a:prstClr val="white"/>
              </a:solidFill>
              <a:latin typeface="Calibri" panose="020F0502020204030204"/>
              <a:ea typeface="+mn-ea"/>
              <a:cs typeface="+mn-cs"/>
            </a:rPr>
            <a:t>Fallas</a:t>
          </a:r>
          <a:r>
            <a:rPr lang="en-US" sz="1700" kern="1200" dirty="0">
              <a:solidFill>
                <a:prstClr val="white"/>
              </a:solidFill>
              <a:latin typeface="Calibri" panose="020F0502020204030204"/>
              <a:ea typeface="+mn-ea"/>
              <a:cs typeface="+mn-cs"/>
            </a:rPr>
            <a:t> </a:t>
          </a:r>
          <a:r>
            <a:rPr lang="es-MX" sz="1700" kern="1200" noProof="0" dirty="0">
              <a:solidFill>
                <a:prstClr val="white"/>
              </a:solidFill>
              <a:latin typeface="Calibri" panose="020F0502020204030204"/>
              <a:ea typeface="+mn-ea"/>
              <a:cs typeface="+mn-cs"/>
            </a:rPr>
            <a:t>mecánicas</a:t>
          </a:r>
          <a:r>
            <a:rPr lang="en-US" sz="1700" kern="1200" dirty="0">
              <a:solidFill>
                <a:prstClr val="white"/>
              </a:solidFill>
              <a:latin typeface="Calibri" panose="020F0502020204030204"/>
              <a:ea typeface="+mn-ea"/>
              <a:cs typeface="+mn-cs"/>
            </a:rPr>
            <a:t>, </a:t>
          </a:r>
          <a:r>
            <a:rPr lang="es-MX" sz="1700" kern="1200" noProof="0" dirty="0">
              <a:solidFill>
                <a:prstClr val="white"/>
              </a:solidFill>
              <a:latin typeface="Calibri" panose="020F0502020204030204"/>
              <a:ea typeface="+mn-ea"/>
              <a:cs typeface="+mn-cs"/>
            </a:rPr>
            <a:t>incidencias</a:t>
          </a:r>
          <a:r>
            <a:rPr lang="en-US" sz="1700" kern="1200" dirty="0">
              <a:solidFill>
                <a:prstClr val="white"/>
              </a:solidFill>
              <a:latin typeface="Calibri" panose="020F0502020204030204"/>
              <a:ea typeface="+mn-ea"/>
              <a:cs typeface="+mn-cs"/>
            </a:rPr>
            <a:t> </a:t>
          </a:r>
          <a:r>
            <a:rPr lang="es-MX" sz="1700" kern="1200" noProof="0" dirty="0">
              <a:solidFill>
                <a:prstClr val="white"/>
              </a:solidFill>
              <a:latin typeface="Calibri" panose="020F0502020204030204"/>
              <a:ea typeface="+mn-ea"/>
              <a:cs typeface="+mn-cs"/>
            </a:rPr>
            <a:t>climatológicas</a:t>
          </a:r>
          <a:r>
            <a:rPr lang="en-US" sz="1700" kern="1200" dirty="0">
              <a:solidFill>
                <a:prstClr val="white"/>
              </a:solidFill>
              <a:latin typeface="Calibri" panose="020F0502020204030204"/>
              <a:ea typeface="+mn-ea"/>
              <a:cs typeface="+mn-cs"/>
            </a:rPr>
            <a:t>, </a:t>
          </a:r>
          <a:r>
            <a:rPr lang="es-MX" sz="1700" kern="1200" noProof="0" dirty="0">
              <a:solidFill>
                <a:prstClr val="white"/>
              </a:solidFill>
              <a:latin typeface="Calibri" panose="020F0502020204030204"/>
              <a:ea typeface="+mn-ea"/>
              <a:cs typeface="+mn-cs"/>
            </a:rPr>
            <a:t>sabotajes</a:t>
          </a:r>
          <a:r>
            <a:rPr lang="en-US" sz="1700" kern="1200" dirty="0">
              <a:solidFill>
                <a:prstClr val="white"/>
              </a:solidFill>
              <a:latin typeface="Calibri" panose="020F0502020204030204"/>
              <a:ea typeface="+mn-ea"/>
              <a:cs typeface="+mn-cs"/>
            </a:rPr>
            <a:t> y </a:t>
          </a:r>
          <a:r>
            <a:rPr lang="es-MX" sz="1700" kern="1200" noProof="0" dirty="0">
              <a:solidFill>
                <a:prstClr val="white"/>
              </a:solidFill>
              <a:latin typeface="Calibri" panose="020F0502020204030204"/>
              <a:ea typeface="+mn-ea"/>
              <a:cs typeface="+mn-cs"/>
            </a:rPr>
            <a:t>otros</a:t>
          </a:r>
          <a:r>
            <a:rPr lang="en-US" sz="1700" kern="1200" dirty="0">
              <a:solidFill>
                <a:prstClr val="white"/>
              </a:solidFill>
              <a:latin typeface="Calibri" panose="020F0502020204030204"/>
              <a:ea typeface="+mn-ea"/>
              <a:cs typeface="+mn-cs"/>
            </a:rPr>
            <a:t> </a:t>
          </a:r>
          <a:r>
            <a:rPr lang="es-MX" sz="1700" kern="1200" noProof="0" dirty="0">
              <a:solidFill>
                <a:prstClr val="white"/>
              </a:solidFill>
              <a:latin typeface="Calibri" panose="020F0502020204030204"/>
              <a:ea typeface="+mn-ea"/>
              <a:cs typeface="+mn-cs"/>
            </a:rPr>
            <a:t>errores</a:t>
          </a:r>
          <a:r>
            <a:rPr lang="en-US" sz="1700" kern="1200" dirty="0">
              <a:solidFill>
                <a:prstClr val="white"/>
              </a:solidFill>
              <a:latin typeface="Calibri" panose="020F0502020204030204"/>
              <a:ea typeface="+mn-ea"/>
              <a:cs typeface="+mn-cs"/>
            </a:rPr>
            <a:t> </a:t>
          </a:r>
          <a:r>
            <a:rPr lang="es-MX" sz="1700" kern="1200" noProof="0" dirty="0">
              <a:solidFill>
                <a:prstClr val="white"/>
              </a:solidFill>
              <a:latin typeface="Calibri" panose="020F0502020204030204"/>
              <a:ea typeface="+mn-ea"/>
              <a:cs typeface="+mn-cs"/>
            </a:rPr>
            <a:t>humanos</a:t>
          </a:r>
        </a:p>
      </dgm:t>
    </dgm:pt>
    <dgm:pt modelId="{41E45BDA-5F75-47CB-9352-27733C6DB420}" type="parTrans" cxnId="{8E461189-5C12-4D9D-8448-1F38EDD401C5}">
      <dgm:prSet/>
      <dgm:spPr/>
      <dgm:t>
        <a:bodyPr/>
        <a:lstStyle/>
        <a:p>
          <a:endParaRPr lang="en-US"/>
        </a:p>
      </dgm:t>
    </dgm:pt>
    <dgm:pt modelId="{1E677800-C993-4930-AF96-6E097A790E97}" type="sibTrans" cxnId="{8E461189-5C12-4D9D-8448-1F38EDD401C5}">
      <dgm:prSet/>
      <dgm:spPr/>
      <dgm:t>
        <a:bodyPr/>
        <a:lstStyle/>
        <a:p>
          <a:endParaRPr lang="en-US"/>
        </a:p>
      </dgm:t>
    </dgm:pt>
    <dgm:pt modelId="{388AAEB6-928A-46AE-827E-3FD377E9B094}">
      <dgm:prSet custT="1"/>
      <dgm:spPr/>
      <dgm:t>
        <a:bodyPr/>
        <a:lstStyle/>
        <a:p>
          <a:r>
            <a:rPr lang="es-MX" sz="1700" kern="1200" noProof="0" dirty="0">
              <a:solidFill>
                <a:schemeClr val="tx1"/>
              </a:solidFill>
              <a:latin typeface="+mn-lt"/>
              <a:ea typeface="+mn-ea"/>
              <a:cs typeface="+mn-cs"/>
            </a:rPr>
            <a:t>Según</a:t>
          </a:r>
          <a:r>
            <a:rPr lang="en-US" sz="1700" kern="1200" dirty="0">
              <a:solidFill>
                <a:schemeClr val="tx1"/>
              </a:solidFill>
              <a:latin typeface="+mn-lt"/>
              <a:ea typeface="+mn-ea"/>
              <a:cs typeface="+mn-cs"/>
            </a:rPr>
            <a:t> las </a:t>
          </a:r>
          <a:r>
            <a:rPr lang="es-MX" sz="1700" kern="1200" noProof="0" dirty="0">
              <a:solidFill>
                <a:schemeClr val="tx1"/>
              </a:solidFill>
              <a:latin typeface="+mn-lt"/>
              <a:ea typeface="+mn-ea"/>
              <a:cs typeface="+mn-cs"/>
            </a:rPr>
            <a:t>estadísticas</a:t>
          </a:r>
          <a:r>
            <a:rPr lang="en-US" sz="1700" kern="1200" dirty="0">
              <a:solidFill>
                <a:schemeClr val="tx1"/>
              </a:solidFill>
              <a:latin typeface="+mn-lt"/>
              <a:ea typeface="+mn-ea"/>
              <a:cs typeface="+mn-cs"/>
            </a:rPr>
            <a:t> de </a:t>
          </a:r>
          <a:r>
            <a:rPr lang="es-MX" sz="1700" kern="1200" noProof="0" dirty="0">
              <a:solidFill>
                <a:schemeClr val="tx1"/>
              </a:solidFill>
              <a:latin typeface="+mn-lt"/>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accidentes</a:t>
          </a:r>
          <a:r>
            <a:rPr lang="en-US" sz="1700" kern="1200" dirty="0">
              <a:solidFill>
                <a:schemeClr val="tx1"/>
              </a:solidFill>
              <a:latin typeface="+mn-lt"/>
              <a:ea typeface="+mn-ea"/>
              <a:cs typeface="+mn-cs"/>
            </a:rPr>
            <a:t> </a:t>
          </a:r>
          <a:r>
            <a:rPr lang="es-MX" sz="1700" kern="1200" noProof="0" dirty="0">
              <a:solidFill>
                <a:schemeClr val="tx1"/>
              </a:solidFill>
              <a:latin typeface="+mn-lt"/>
              <a:ea typeface="+mn-ea"/>
              <a:cs typeface="+mn-cs"/>
            </a:rPr>
            <a:t>mortales</a:t>
          </a:r>
          <a:r>
            <a:rPr lang="en-US" sz="1700" kern="1200" dirty="0">
              <a:solidFill>
                <a:schemeClr val="tx1"/>
              </a:solidFill>
              <a:latin typeface="+mn-lt"/>
              <a:ea typeface="+mn-ea"/>
              <a:cs typeface="+mn-cs"/>
            </a:rPr>
            <a:t> </a:t>
          </a:r>
          <a:r>
            <a:rPr lang="es-MX" sz="1700" kern="1200" noProof="0" dirty="0">
              <a:solidFill>
                <a:schemeClr val="tx1"/>
              </a:solidFill>
              <a:latin typeface="+mn-lt"/>
              <a:ea typeface="+mn-ea"/>
              <a:cs typeface="+mn-cs"/>
            </a:rPr>
            <a:t>registrados</a:t>
          </a:r>
          <a:r>
            <a:rPr lang="en-US" sz="1700" kern="1200" dirty="0">
              <a:solidFill>
                <a:schemeClr val="tx1"/>
              </a:solidFill>
              <a:latin typeface="+mn-lt"/>
              <a:ea typeface="+mn-ea"/>
              <a:cs typeface="+mn-cs"/>
            </a:rPr>
            <a:t>, el </a:t>
          </a:r>
          <a:r>
            <a:rPr lang="es-MX" sz="1700" kern="1200" noProof="0" dirty="0">
              <a:solidFill>
                <a:schemeClr val="tx1"/>
              </a:solidFill>
              <a:latin typeface="+mn-lt"/>
              <a:ea typeface="+mn-ea"/>
              <a:cs typeface="+mn-cs"/>
            </a:rPr>
            <a:t>viajar</a:t>
          </a:r>
          <a:r>
            <a:rPr lang="en-US" sz="1700" kern="1200" dirty="0">
              <a:solidFill>
                <a:schemeClr val="tx1"/>
              </a:solidFill>
              <a:latin typeface="+mn-lt"/>
              <a:ea typeface="+mn-ea"/>
              <a:cs typeface="+mn-cs"/>
            </a:rPr>
            <a:t> </a:t>
          </a:r>
          <a:r>
            <a:rPr lang="es-MX" sz="1700" kern="1200" noProof="0" dirty="0">
              <a:solidFill>
                <a:schemeClr val="tx1"/>
              </a:solidFill>
              <a:latin typeface="+mn-lt"/>
              <a:ea typeface="+mn-ea"/>
              <a:cs typeface="+mn-cs"/>
            </a:rPr>
            <a:t>en</a:t>
          </a:r>
          <a:r>
            <a:rPr lang="en-US" sz="1700" kern="1200" dirty="0">
              <a:solidFill>
                <a:schemeClr val="tx1"/>
              </a:solidFill>
              <a:latin typeface="+mn-lt"/>
              <a:ea typeface="+mn-ea"/>
              <a:cs typeface="+mn-cs"/>
            </a:rPr>
            <a:t> moto es hasta 500 </a:t>
          </a:r>
          <a:r>
            <a:rPr lang="es-MX" sz="1700" kern="1200" noProof="0" dirty="0">
              <a:solidFill>
                <a:schemeClr val="tx1"/>
              </a:solidFill>
              <a:latin typeface="+mn-lt"/>
              <a:ea typeface="+mn-ea"/>
              <a:cs typeface="+mn-cs"/>
            </a:rPr>
            <a:t>veces</a:t>
          </a:r>
          <a:r>
            <a:rPr lang="en-US" sz="1700" kern="1200" dirty="0">
              <a:solidFill>
                <a:schemeClr val="tx1"/>
              </a:solidFill>
              <a:latin typeface="+mn-lt"/>
              <a:ea typeface="+mn-ea"/>
              <a:cs typeface="+mn-cs"/>
            </a:rPr>
            <a:t> </a:t>
          </a:r>
          <a:r>
            <a:rPr lang="es-MX" sz="1700" kern="1200" noProof="0" dirty="0">
              <a:solidFill>
                <a:schemeClr val="tx1"/>
              </a:solidFill>
              <a:latin typeface="+mn-lt"/>
              <a:ea typeface="+mn-ea"/>
              <a:cs typeface="+mn-cs"/>
            </a:rPr>
            <a:t>más</a:t>
          </a:r>
          <a:r>
            <a:rPr lang="en-US" sz="1700" kern="1200" dirty="0">
              <a:solidFill>
                <a:schemeClr val="tx1"/>
              </a:solidFill>
              <a:latin typeface="+mn-lt"/>
              <a:ea typeface="+mn-ea"/>
              <a:cs typeface="+mn-cs"/>
            </a:rPr>
            <a:t> </a:t>
          </a:r>
          <a:r>
            <a:rPr lang="es-MX" sz="1700" kern="1200" noProof="0" dirty="0">
              <a:solidFill>
                <a:schemeClr val="tx1"/>
              </a:solidFill>
              <a:latin typeface="+mn-lt"/>
              <a:ea typeface="+mn-ea"/>
              <a:cs typeface="+mn-cs"/>
            </a:rPr>
            <a:t>peligroso</a:t>
          </a:r>
          <a:r>
            <a:rPr lang="en-US" sz="1700" kern="1200" dirty="0">
              <a:solidFill>
                <a:schemeClr val="tx1"/>
              </a:solidFill>
              <a:latin typeface="+mn-lt"/>
              <a:ea typeface="+mn-ea"/>
              <a:cs typeface="+mn-cs"/>
            </a:rPr>
            <a:t> que </a:t>
          </a:r>
          <a:r>
            <a:rPr lang="es-MX" sz="1700" kern="1200" noProof="0" dirty="0">
              <a:solidFill>
                <a:schemeClr val="tx1"/>
              </a:solidFill>
              <a:latin typeface="+mn-lt"/>
              <a:ea typeface="+mn-ea"/>
              <a:cs typeface="+mn-cs"/>
            </a:rPr>
            <a:t>viajar</a:t>
          </a:r>
          <a:r>
            <a:rPr lang="en-US" sz="1700" kern="1200" dirty="0">
              <a:solidFill>
                <a:schemeClr val="tx1"/>
              </a:solidFill>
              <a:latin typeface="+mn-lt"/>
              <a:ea typeface="+mn-ea"/>
              <a:cs typeface="+mn-cs"/>
            </a:rPr>
            <a:t> </a:t>
          </a:r>
          <a:r>
            <a:rPr lang="es-MX" sz="1700" kern="1200" noProof="0" dirty="0">
              <a:solidFill>
                <a:schemeClr val="tx1"/>
              </a:solidFill>
              <a:latin typeface="+mn-lt"/>
              <a:ea typeface="+mn-ea"/>
              <a:cs typeface="+mn-cs"/>
            </a:rPr>
            <a:t>en</a:t>
          </a:r>
          <a:r>
            <a:rPr lang="en-US" sz="1700" kern="1200" dirty="0">
              <a:solidFill>
                <a:schemeClr val="tx1"/>
              </a:solidFill>
              <a:latin typeface="+mn-lt"/>
              <a:ea typeface="+mn-ea"/>
              <a:cs typeface="+mn-cs"/>
            </a:rPr>
            <a:t> </a:t>
          </a:r>
          <a:r>
            <a:rPr lang="es-MX" sz="1700" kern="1200" noProof="0" dirty="0">
              <a:solidFill>
                <a:schemeClr val="tx1"/>
              </a:solidFill>
              <a:latin typeface="+mn-lt"/>
              <a:ea typeface="+mn-ea"/>
              <a:cs typeface="+mn-cs"/>
            </a:rPr>
            <a:t>avión</a:t>
          </a:r>
          <a:r>
            <a:rPr lang="en-US" sz="1700" kern="1200" dirty="0">
              <a:solidFill>
                <a:schemeClr val="tx1"/>
              </a:solidFill>
              <a:latin typeface="+mn-lt"/>
              <a:ea typeface="+mn-ea"/>
              <a:cs typeface="+mn-cs"/>
            </a:rPr>
            <a:t>. </a:t>
          </a:r>
        </a:p>
      </dgm:t>
    </dgm:pt>
    <dgm:pt modelId="{C813F265-62AF-4BCD-9B65-E0F2C4DD2F90}" type="parTrans" cxnId="{3675260A-1451-4CD5-956A-2BD1D3EDD5F5}">
      <dgm:prSet/>
      <dgm:spPr/>
      <dgm:t>
        <a:bodyPr/>
        <a:lstStyle/>
        <a:p>
          <a:endParaRPr lang="en-US"/>
        </a:p>
      </dgm:t>
    </dgm:pt>
    <dgm:pt modelId="{78ECAF28-1467-400D-8A53-844B08CE7164}" type="sibTrans" cxnId="{3675260A-1451-4CD5-956A-2BD1D3EDD5F5}">
      <dgm:prSet/>
      <dgm:spPr/>
      <dgm:t>
        <a:bodyPr/>
        <a:lstStyle/>
        <a:p>
          <a:endParaRPr lang="en-US"/>
        </a:p>
      </dgm:t>
    </dgm:pt>
    <dgm:pt modelId="{4CB3032C-38E5-444F-B8EF-36F7D36B1A5F}">
      <dgm:prSet custT="1"/>
      <dgm:spPr/>
      <dgm:t>
        <a:bodyPr/>
        <a:lstStyle/>
        <a:p>
          <a:pPr marL="0" lvl="0" indent="0" algn="l" defTabSz="755650">
            <a:lnSpc>
              <a:spcPct val="90000"/>
            </a:lnSpc>
            <a:spcBef>
              <a:spcPct val="0"/>
            </a:spcBef>
            <a:spcAft>
              <a:spcPct val="35000"/>
            </a:spcAft>
            <a:buNone/>
          </a:pPr>
          <a:r>
            <a:rPr lang="en-US" sz="1700" kern="1200" dirty="0">
              <a:solidFill>
                <a:prstClr val="white"/>
              </a:solidFill>
              <a:latin typeface="Calibri" panose="020F0502020204030204"/>
              <a:ea typeface="+mn-ea"/>
              <a:cs typeface="+mn-cs"/>
            </a:rPr>
            <a:t>Hoy </a:t>
          </a:r>
          <a:r>
            <a:rPr lang="es-MX" sz="1700" kern="1200" noProof="0" dirty="0">
              <a:solidFill>
                <a:prstClr val="white"/>
              </a:solidFill>
              <a:latin typeface="Calibri" panose="020F0502020204030204"/>
              <a:ea typeface="+mn-ea"/>
              <a:cs typeface="+mn-cs"/>
            </a:rPr>
            <a:t>en</a:t>
          </a:r>
          <a:r>
            <a:rPr lang="en-US" sz="1700" kern="1200" dirty="0">
              <a:solidFill>
                <a:prstClr val="white"/>
              </a:solidFill>
              <a:latin typeface="Calibri" panose="020F0502020204030204"/>
              <a:ea typeface="+mn-ea"/>
              <a:cs typeface="+mn-cs"/>
            </a:rPr>
            <a:t> día el </a:t>
          </a:r>
          <a:r>
            <a:rPr lang="es-MX" sz="1700" kern="1200" noProof="0" dirty="0">
              <a:solidFill>
                <a:prstClr val="white"/>
              </a:solidFill>
              <a:latin typeface="Calibri" panose="020F0502020204030204"/>
              <a:ea typeface="+mn-ea"/>
              <a:cs typeface="+mn-cs"/>
            </a:rPr>
            <a:t>avión</a:t>
          </a:r>
          <a:r>
            <a:rPr lang="en-US" sz="1700" kern="1200" dirty="0">
              <a:solidFill>
                <a:prstClr val="white"/>
              </a:solidFill>
              <a:latin typeface="Calibri" panose="020F0502020204030204"/>
              <a:ea typeface="+mn-ea"/>
              <a:cs typeface="+mn-cs"/>
            </a:rPr>
            <a:t> </a:t>
          </a:r>
          <a:r>
            <a:rPr lang="es-MX" sz="1700" kern="1200" noProof="0" dirty="0">
              <a:solidFill>
                <a:prstClr val="white"/>
              </a:solidFill>
              <a:latin typeface="Calibri" panose="020F0502020204030204"/>
              <a:ea typeface="+mn-ea"/>
              <a:cs typeface="+mn-cs"/>
            </a:rPr>
            <a:t>lidera</a:t>
          </a:r>
          <a:r>
            <a:rPr lang="en-US" sz="1700" kern="1200" dirty="0">
              <a:solidFill>
                <a:prstClr val="white"/>
              </a:solidFill>
              <a:latin typeface="Calibri" panose="020F0502020204030204"/>
              <a:ea typeface="+mn-ea"/>
              <a:cs typeface="+mn-cs"/>
            </a:rPr>
            <a:t> el ranking de los </a:t>
          </a:r>
          <a:r>
            <a:rPr lang="es-MX" sz="1700" kern="1200" noProof="0" dirty="0">
              <a:solidFill>
                <a:prstClr val="white"/>
              </a:solidFill>
              <a:latin typeface="Calibri" panose="020F0502020204030204"/>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medios</a:t>
          </a:r>
          <a:r>
            <a:rPr lang="en-US" sz="1700" kern="1200" dirty="0">
              <a:solidFill>
                <a:prstClr val="white"/>
              </a:solidFill>
              <a:latin typeface="Calibri" panose="020F0502020204030204"/>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 de </a:t>
          </a:r>
          <a:r>
            <a:rPr lang="es-MX" sz="1700" kern="1200" noProof="0" dirty="0">
              <a:solidFill>
                <a:prstClr val="white"/>
              </a:solidFill>
              <a:latin typeface="Calibri" panose="020F0502020204030204"/>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transporte</a:t>
          </a:r>
          <a:r>
            <a:rPr lang="en-US" sz="1700" kern="1200" dirty="0">
              <a:solidFill>
                <a:prstClr val="white"/>
              </a:solidFill>
              <a:latin typeface="Calibri" panose="020F0502020204030204"/>
              <a:ea typeface="+mn-ea"/>
              <a:cs typeface="+mn-cs"/>
            </a:rPr>
            <a:t> </a:t>
          </a:r>
          <a:r>
            <a:rPr lang="es-MX" sz="1700" kern="1200" noProof="0" dirty="0">
              <a:solidFill>
                <a:prstClr val="white"/>
              </a:solidFill>
              <a:latin typeface="Calibri" panose="020F0502020204030204"/>
              <a:ea typeface="+mn-ea"/>
              <a:cs typeface="+mn-cs"/>
            </a:rPr>
            <a:t>más</a:t>
          </a:r>
          <a:r>
            <a:rPr lang="en-US" sz="1700" kern="1200" dirty="0">
              <a:solidFill>
                <a:prstClr val="white"/>
              </a:solidFill>
              <a:latin typeface="Calibri" panose="020F0502020204030204"/>
              <a:ea typeface="+mn-ea"/>
              <a:cs typeface="+mn-cs"/>
            </a:rPr>
            <a:t> </a:t>
          </a:r>
          <a:r>
            <a:rPr lang="es-MX" sz="1700" kern="1200" noProof="0" dirty="0">
              <a:solidFill>
                <a:prstClr val="white"/>
              </a:solidFill>
              <a:latin typeface="Calibri" panose="020F0502020204030204"/>
              <a:ea typeface="+mn-ea"/>
              <a:cs typeface="+mn-cs"/>
            </a:rPr>
            <a:t>seguros</a:t>
          </a:r>
          <a:r>
            <a:rPr lang="en-US" sz="1700" kern="1200" dirty="0">
              <a:solidFill>
                <a:prstClr val="white"/>
              </a:solidFill>
              <a:latin typeface="Calibri" panose="020F0502020204030204"/>
              <a:ea typeface="+mn-ea"/>
              <a:cs typeface="+mn-cs"/>
            </a:rPr>
            <a:t>, </a:t>
          </a:r>
          <a:r>
            <a:rPr lang="es-MX" sz="1700" kern="1200" noProof="0" dirty="0">
              <a:solidFill>
                <a:prstClr val="white"/>
              </a:solidFill>
              <a:latin typeface="Calibri" panose="020F0502020204030204"/>
              <a:ea typeface="+mn-ea"/>
              <a:cs typeface="+mn-cs"/>
            </a:rPr>
            <a:t>pero</a:t>
          </a:r>
          <a:r>
            <a:rPr lang="en-US" sz="1700" kern="1200" dirty="0">
              <a:solidFill>
                <a:prstClr val="white"/>
              </a:solidFill>
              <a:latin typeface="Calibri" panose="020F0502020204030204"/>
              <a:ea typeface="+mn-ea"/>
              <a:cs typeface="+mn-cs"/>
            </a:rPr>
            <a:t> </a:t>
          </a:r>
          <a:r>
            <a:rPr lang="es-MX" sz="1700" kern="1200" noProof="0" dirty="0">
              <a:solidFill>
                <a:prstClr val="white"/>
              </a:solidFill>
              <a:latin typeface="Calibri" panose="020F0502020204030204"/>
              <a:ea typeface="+mn-ea"/>
              <a:cs typeface="+mn-cs"/>
            </a:rPr>
            <a:t>también</a:t>
          </a:r>
          <a:r>
            <a:rPr lang="en-US" sz="1700" kern="1200" dirty="0">
              <a:solidFill>
                <a:prstClr val="white"/>
              </a:solidFill>
              <a:latin typeface="Calibri" panose="020F0502020204030204"/>
              <a:ea typeface="+mn-ea"/>
              <a:cs typeface="+mn-cs"/>
            </a:rPr>
            <a:t> es </a:t>
          </a:r>
          <a:r>
            <a:rPr lang="es-MX" sz="1700" kern="1200" noProof="0" dirty="0">
              <a:solidFill>
                <a:prstClr val="white"/>
              </a:solidFill>
              <a:latin typeface="Calibri" panose="020F0502020204030204"/>
              <a:ea typeface="+mn-ea"/>
              <a:cs typeface="+mn-cs"/>
            </a:rPr>
            <a:t>cierto</a:t>
          </a:r>
          <a:r>
            <a:rPr lang="en-US" sz="1700" kern="1200" dirty="0">
              <a:solidFill>
                <a:prstClr val="white"/>
              </a:solidFill>
              <a:latin typeface="Calibri" panose="020F0502020204030204"/>
              <a:ea typeface="+mn-ea"/>
              <a:cs typeface="+mn-cs"/>
            </a:rPr>
            <a:t> que </a:t>
          </a:r>
          <a:r>
            <a:rPr lang="es-MX" sz="1700" kern="1200" noProof="0" dirty="0">
              <a:solidFill>
                <a:prstClr val="white"/>
              </a:solidFill>
              <a:latin typeface="Calibri" panose="020F0502020204030204"/>
              <a:ea typeface="+mn-ea"/>
              <a:cs typeface="+mn-cs"/>
            </a:rPr>
            <a:t>en</a:t>
          </a:r>
          <a:r>
            <a:rPr lang="en-US" sz="1700" kern="1200" dirty="0">
              <a:solidFill>
                <a:prstClr val="white"/>
              </a:solidFill>
              <a:latin typeface="Calibri" panose="020F0502020204030204"/>
              <a:ea typeface="+mn-ea"/>
              <a:cs typeface="+mn-cs"/>
            </a:rPr>
            <a:t> </a:t>
          </a:r>
          <a:r>
            <a:rPr lang="es-MX" sz="1700" kern="1200" noProof="0" dirty="0">
              <a:solidFill>
                <a:prstClr val="white"/>
              </a:solidFill>
              <a:latin typeface="Calibri" panose="020F0502020204030204"/>
              <a:ea typeface="+mn-ea"/>
              <a:cs typeface="+mn-cs"/>
            </a:rPr>
            <a:t>caso</a:t>
          </a:r>
          <a:r>
            <a:rPr lang="en-US" sz="1700" kern="1200" dirty="0">
              <a:solidFill>
                <a:prstClr val="white"/>
              </a:solidFill>
              <a:latin typeface="Calibri" panose="020F0502020204030204"/>
              <a:ea typeface="+mn-ea"/>
              <a:cs typeface="+mn-cs"/>
            </a:rPr>
            <a:t> de </a:t>
          </a:r>
          <a:r>
            <a:rPr lang="es-MX" sz="1700" kern="1200" noProof="0" dirty="0">
              <a:solidFill>
                <a:prstClr val="white"/>
              </a:solidFill>
              <a:latin typeface="Calibri" panose="020F0502020204030204"/>
              <a:ea typeface="+mn-ea"/>
              <a:cs typeface="+mn-cs"/>
            </a:rPr>
            <a:t>accidente</a:t>
          </a:r>
          <a:r>
            <a:rPr lang="en-US" sz="1700" kern="1200" dirty="0">
              <a:solidFill>
                <a:prstClr val="white"/>
              </a:solidFill>
              <a:latin typeface="Calibri" panose="020F0502020204030204"/>
              <a:ea typeface="+mn-ea"/>
              <a:cs typeface="+mn-cs"/>
            </a:rPr>
            <a:t> </a:t>
          </a:r>
          <a:r>
            <a:rPr lang="es-MX" sz="1700" kern="1200" noProof="0" dirty="0">
              <a:solidFill>
                <a:prstClr val="white"/>
              </a:solidFill>
              <a:latin typeface="Calibri" panose="020F0502020204030204"/>
              <a:ea typeface="+mn-ea"/>
              <a:cs typeface="+mn-cs"/>
            </a:rPr>
            <a:t>aéreo</a:t>
          </a:r>
          <a:r>
            <a:rPr lang="en-US" sz="1700" kern="1200" dirty="0">
              <a:solidFill>
                <a:prstClr val="white"/>
              </a:solidFill>
              <a:latin typeface="Calibri" panose="020F0502020204030204"/>
              <a:ea typeface="+mn-ea"/>
              <a:cs typeface="+mn-cs"/>
            </a:rPr>
            <a:t> la </a:t>
          </a:r>
          <a:r>
            <a:rPr lang="es-MX" sz="1700" kern="1200" noProof="0" dirty="0">
              <a:solidFill>
                <a:prstClr val="white"/>
              </a:solidFill>
              <a:latin typeface="Calibri" panose="020F0502020204030204"/>
              <a:ea typeface="+mn-ea"/>
              <a:cs typeface="+mn-cs"/>
            </a:rPr>
            <a:t>probabilidad</a:t>
          </a:r>
          <a:r>
            <a:rPr lang="en-US" sz="1700" kern="1200" dirty="0">
              <a:solidFill>
                <a:prstClr val="white"/>
              </a:solidFill>
              <a:latin typeface="Calibri" panose="020F0502020204030204"/>
              <a:ea typeface="+mn-ea"/>
              <a:cs typeface="+mn-cs"/>
            </a:rPr>
            <a:t> de </a:t>
          </a:r>
          <a:r>
            <a:rPr lang="es-MX" sz="1700" kern="1200" noProof="0" dirty="0">
              <a:solidFill>
                <a:prstClr val="white"/>
              </a:solidFill>
              <a:latin typeface="Calibri" panose="020F0502020204030204"/>
              <a:ea typeface="+mn-ea"/>
              <a:cs typeface="+mn-cs"/>
            </a:rPr>
            <a:t>supervivencia</a:t>
          </a:r>
          <a:r>
            <a:rPr lang="en-US" sz="1700" kern="1200" dirty="0">
              <a:solidFill>
                <a:prstClr val="white"/>
              </a:solidFill>
              <a:latin typeface="Calibri" panose="020F0502020204030204"/>
              <a:ea typeface="+mn-ea"/>
              <a:cs typeface="+mn-cs"/>
            </a:rPr>
            <a:t> se reduce </a:t>
          </a:r>
          <a:r>
            <a:rPr lang="es-MX" sz="1700" kern="1200" noProof="0" dirty="0">
              <a:solidFill>
                <a:prstClr val="white"/>
              </a:solidFill>
              <a:latin typeface="Calibri" panose="020F0502020204030204"/>
              <a:ea typeface="+mn-ea"/>
              <a:cs typeface="+mn-cs"/>
            </a:rPr>
            <a:t>drásticamente</a:t>
          </a:r>
          <a:r>
            <a:rPr lang="en-US" sz="1700" kern="1200" dirty="0">
              <a:solidFill>
                <a:prstClr val="white"/>
              </a:solidFill>
              <a:latin typeface="Calibri" panose="020F0502020204030204"/>
              <a:ea typeface="+mn-ea"/>
              <a:cs typeface="+mn-cs"/>
            </a:rPr>
            <a:t> con </a:t>
          </a:r>
          <a:r>
            <a:rPr lang="es-MX" sz="1700" kern="1200" noProof="0" dirty="0">
              <a:solidFill>
                <a:prstClr val="white"/>
              </a:solidFill>
              <a:latin typeface="Calibri" panose="020F0502020204030204"/>
              <a:ea typeface="+mn-ea"/>
              <a:cs typeface="+mn-cs"/>
            </a:rPr>
            <a:t>respecto</a:t>
          </a:r>
          <a:r>
            <a:rPr lang="en-US" sz="1700" kern="1200" dirty="0">
              <a:solidFill>
                <a:prstClr val="white"/>
              </a:solidFill>
              <a:latin typeface="Calibri" panose="020F0502020204030204"/>
              <a:ea typeface="+mn-ea"/>
              <a:cs typeface="+mn-cs"/>
            </a:rPr>
            <a:t> al resto. </a:t>
          </a:r>
        </a:p>
      </dgm:t>
    </dgm:pt>
    <dgm:pt modelId="{39D71D5F-487A-4EF2-9604-FBD16C84C183}" type="parTrans" cxnId="{008003AA-8F1E-4D31-81AC-B65986CA111A}">
      <dgm:prSet/>
      <dgm:spPr/>
      <dgm:t>
        <a:bodyPr/>
        <a:lstStyle/>
        <a:p>
          <a:endParaRPr lang="en-US"/>
        </a:p>
      </dgm:t>
    </dgm:pt>
    <dgm:pt modelId="{2147DD5B-BC18-4CE5-BC69-1276D65176CD}" type="sibTrans" cxnId="{008003AA-8F1E-4D31-81AC-B65986CA111A}">
      <dgm:prSet/>
      <dgm:spPr/>
      <dgm:t>
        <a:bodyPr/>
        <a:lstStyle/>
        <a:p>
          <a:endParaRPr lang="en-US"/>
        </a:p>
      </dgm:t>
    </dgm:pt>
    <dgm:pt modelId="{3702F049-02C6-4197-909E-D64A94122248}" type="pres">
      <dgm:prSet presAssocID="{A8CB29C3-C262-486B-835C-BAFDB133C7BA}" presName="linear" presStyleCnt="0">
        <dgm:presLayoutVars>
          <dgm:animLvl val="lvl"/>
          <dgm:resizeHandles val="exact"/>
        </dgm:presLayoutVars>
      </dgm:prSet>
      <dgm:spPr/>
    </dgm:pt>
    <dgm:pt modelId="{BA2CBD82-ACBE-41C0-B817-428D8973A835}" type="pres">
      <dgm:prSet presAssocID="{85649BCB-080C-491B-9DED-68DADBEBBC2F}" presName="parentText" presStyleLbl="node1" presStyleIdx="0" presStyleCnt="3" custLinFactY="207919" custLinFactNeighborY="300000">
        <dgm:presLayoutVars>
          <dgm:chMax val="0"/>
          <dgm:bulletEnabled val="1"/>
        </dgm:presLayoutVars>
      </dgm:prSet>
      <dgm:spPr/>
    </dgm:pt>
    <dgm:pt modelId="{24CC6846-B0E1-4532-A614-7D40628D9AD7}" type="pres">
      <dgm:prSet presAssocID="{1E677800-C993-4930-AF96-6E097A790E97}" presName="spacer" presStyleCnt="0"/>
      <dgm:spPr/>
    </dgm:pt>
    <dgm:pt modelId="{5B4D8095-2C2D-44DA-A26A-C06872C3876E}" type="pres">
      <dgm:prSet presAssocID="{388AAEB6-928A-46AE-827E-3FD377E9B094}" presName="parentText" presStyleLbl="node1" presStyleIdx="1" presStyleCnt="3" custLinFactY="-112343" custLinFactNeighborX="838" custLinFactNeighborY="-200000">
        <dgm:presLayoutVars>
          <dgm:chMax val="0"/>
          <dgm:bulletEnabled val="1"/>
        </dgm:presLayoutVars>
      </dgm:prSet>
      <dgm:spPr/>
    </dgm:pt>
    <dgm:pt modelId="{977071FE-2F59-4DBB-B506-80316F45B7C7}" type="pres">
      <dgm:prSet presAssocID="{78ECAF28-1467-400D-8A53-844B08CE7164}" presName="spacer" presStyleCnt="0"/>
      <dgm:spPr/>
    </dgm:pt>
    <dgm:pt modelId="{AEDD0B2E-9490-4285-B9EC-4C56A86D3148}" type="pres">
      <dgm:prSet presAssocID="{4CB3032C-38E5-444F-B8EF-36F7D36B1A5F}" presName="parentText" presStyleLbl="node1" presStyleIdx="2" presStyleCnt="3" custLinFactY="-100186" custLinFactNeighborX="788" custLinFactNeighborY="-200000">
        <dgm:presLayoutVars>
          <dgm:chMax val="0"/>
          <dgm:bulletEnabled val="1"/>
        </dgm:presLayoutVars>
      </dgm:prSet>
      <dgm:spPr/>
    </dgm:pt>
  </dgm:ptLst>
  <dgm:cxnLst>
    <dgm:cxn modelId="{3675260A-1451-4CD5-956A-2BD1D3EDD5F5}" srcId="{A8CB29C3-C262-486B-835C-BAFDB133C7BA}" destId="{388AAEB6-928A-46AE-827E-3FD377E9B094}" srcOrd="1" destOrd="0" parTransId="{C813F265-62AF-4BCD-9B65-E0F2C4DD2F90}" sibTransId="{78ECAF28-1467-400D-8A53-844B08CE7164}"/>
    <dgm:cxn modelId="{F4747E40-5AEA-44C9-A705-D5961842C866}" type="presOf" srcId="{4CB3032C-38E5-444F-B8EF-36F7D36B1A5F}" destId="{AEDD0B2E-9490-4285-B9EC-4C56A86D3148}" srcOrd="0" destOrd="0" presId="urn:microsoft.com/office/officeart/2005/8/layout/vList2"/>
    <dgm:cxn modelId="{89A6976F-C46C-4721-9679-9CF9609DD660}" type="presOf" srcId="{A8CB29C3-C262-486B-835C-BAFDB133C7BA}" destId="{3702F049-02C6-4197-909E-D64A94122248}" srcOrd="0" destOrd="0" presId="urn:microsoft.com/office/officeart/2005/8/layout/vList2"/>
    <dgm:cxn modelId="{D3245070-2393-42FA-809C-2BBF9BF019B7}" type="presOf" srcId="{388AAEB6-928A-46AE-827E-3FD377E9B094}" destId="{5B4D8095-2C2D-44DA-A26A-C06872C3876E}" srcOrd="0" destOrd="0" presId="urn:microsoft.com/office/officeart/2005/8/layout/vList2"/>
    <dgm:cxn modelId="{4070507B-3950-4B95-88BA-705FF71CA9B5}" type="presOf" srcId="{85649BCB-080C-491B-9DED-68DADBEBBC2F}" destId="{BA2CBD82-ACBE-41C0-B817-428D8973A835}" srcOrd="0" destOrd="0" presId="urn:microsoft.com/office/officeart/2005/8/layout/vList2"/>
    <dgm:cxn modelId="{8E461189-5C12-4D9D-8448-1F38EDD401C5}" srcId="{A8CB29C3-C262-486B-835C-BAFDB133C7BA}" destId="{85649BCB-080C-491B-9DED-68DADBEBBC2F}" srcOrd="0" destOrd="0" parTransId="{41E45BDA-5F75-47CB-9352-27733C6DB420}" sibTransId="{1E677800-C993-4930-AF96-6E097A790E97}"/>
    <dgm:cxn modelId="{008003AA-8F1E-4D31-81AC-B65986CA111A}" srcId="{A8CB29C3-C262-486B-835C-BAFDB133C7BA}" destId="{4CB3032C-38E5-444F-B8EF-36F7D36B1A5F}" srcOrd="2" destOrd="0" parTransId="{39D71D5F-487A-4EF2-9604-FBD16C84C183}" sibTransId="{2147DD5B-BC18-4CE5-BC69-1276D65176CD}"/>
    <dgm:cxn modelId="{39FF4249-7B12-40A8-865D-6C7A24390440}" type="presParOf" srcId="{3702F049-02C6-4197-909E-D64A94122248}" destId="{BA2CBD82-ACBE-41C0-B817-428D8973A835}" srcOrd="0" destOrd="0" presId="urn:microsoft.com/office/officeart/2005/8/layout/vList2"/>
    <dgm:cxn modelId="{8A9AAC89-965B-438B-8D51-3CA5B263B174}" type="presParOf" srcId="{3702F049-02C6-4197-909E-D64A94122248}" destId="{24CC6846-B0E1-4532-A614-7D40628D9AD7}" srcOrd="1" destOrd="0" presId="urn:microsoft.com/office/officeart/2005/8/layout/vList2"/>
    <dgm:cxn modelId="{5B2DD165-83C6-4A76-BB62-EEC6BB6874EE}" type="presParOf" srcId="{3702F049-02C6-4197-909E-D64A94122248}" destId="{5B4D8095-2C2D-44DA-A26A-C06872C3876E}" srcOrd="2" destOrd="0" presId="urn:microsoft.com/office/officeart/2005/8/layout/vList2"/>
    <dgm:cxn modelId="{D459E27B-480B-4775-A885-8D64DB9F43EE}" type="presParOf" srcId="{3702F049-02C6-4197-909E-D64A94122248}" destId="{977071FE-2F59-4DBB-B506-80316F45B7C7}" srcOrd="3" destOrd="0" presId="urn:microsoft.com/office/officeart/2005/8/layout/vList2"/>
    <dgm:cxn modelId="{32000F4F-30B1-45DE-AA57-11EB1F1F3BE7}" type="presParOf" srcId="{3702F049-02C6-4197-909E-D64A94122248}" destId="{AEDD0B2E-9490-4285-B9EC-4C56A86D3148}"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2CBD82-ACBE-41C0-B817-428D8973A835}">
      <dsp:nvSpPr>
        <dsp:cNvPr id="0" name=""/>
        <dsp:cNvSpPr/>
      </dsp:nvSpPr>
      <dsp:spPr>
        <a:xfrm>
          <a:off x="0" y="3607243"/>
          <a:ext cx="6253721" cy="12168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solidFill>
                <a:prstClr val="white"/>
              </a:solidFill>
              <a:latin typeface="Calibri" panose="020F0502020204030204"/>
              <a:ea typeface="+mn-ea"/>
              <a:cs typeface="+mn-cs"/>
            </a:rPr>
            <a:t>Causa de accidents o </a:t>
          </a:r>
          <a:r>
            <a:rPr lang="es-MX" sz="1700" kern="1200" noProof="0" dirty="0">
              <a:solidFill>
                <a:prstClr val="white"/>
              </a:solidFill>
              <a:latin typeface="Calibri" panose="020F0502020204030204"/>
              <a:ea typeface="+mn-ea"/>
              <a:cs typeface="+mn-cs"/>
            </a:rPr>
            <a:t>incidentes</a:t>
          </a:r>
          <a:r>
            <a:rPr lang="en-US" sz="1700" kern="1200" dirty="0">
              <a:solidFill>
                <a:prstClr val="white"/>
              </a:solidFill>
              <a:latin typeface="Calibri" panose="020F0502020204030204"/>
              <a:ea typeface="+mn-ea"/>
              <a:cs typeface="+mn-cs"/>
            </a:rPr>
            <a:t> mas </a:t>
          </a:r>
          <a:r>
            <a:rPr lang="es-MX" sz="1700" kern="1200" noProof="0" dirty="0">
              <a:solidFill>
                <a:prstClr val="white"/>
              </a:solidFill>
              <a:latin typeface="Calibri" panose="020F0502020204030204"/>
              <a:ea typeface="+mn-ea"/>
              <a:cs typeface="+mn-cs"/>
            </a:rPr>
            <a:t>comunes: fallos</a:t>
          </a:r>
          <a:r>
            <a:rPr lang="en-US" sz="1700" kern="1200" dirty="0">
              <a:solidFill>
                <a:prstClr val="white"/>
              </a:solidFill>
              <a:latin typeface="Calibri" panose="020F0502020204030204"/>
              <a:ea typeface="+mn-ea"/>
              <a:cs typeface="+mn-cs"/>
            </a:rPr>
            <a:t> del </a:t>
          </a:r>
          <a:r>
            <a:rPr lang="es-MX" sz="1700" kern="1200" noProof="0" dirty="0">
              <a:solidFill>
                <a:prstClr val="white"/>
              </a:solidFill>
              <a:latin typeface="Calibri" panose="020F0502020204030204"/>
              <a:ea typeface="+mn-ea"/>
              <a:cs typeface="+mn-cs"/>
            </a:rPr>
            <a:t>piloto</a:t>
          </a:r>
          <a:r>
            <a:rPr lang="en-US" sz="1700" kern="1200" dirty="0">
              <a:solidFill>
                <a:prstClr val="white"/>
              </a:solidFill>
              <a:latin typeface="Calibri" panose="020F0502020204030204"/>
              <a:ea typeface="+mn-ea"/>
              <a:cs typeface="+mn-cs"/>
            </a:rPr>
            <a:t>, </a:t>
          </a:r>
          <a:r>
            <a:rPr lang="es-MX" sz="1700" kern="1200" noProof="0" dirty="0">
              <a:solidFill>
                <a:prstClr val="white"/>
              </a:solidFill>
              <a:latin typeface="Calibri" panose="020F0502020204030204"/>
              <a:ea typeface="+mn-ea"/>
              <a:cs typeface="+mn-cs"/>
            </a:rPr>
            <a:t>Fallas</a:t>
          </a:r>
          <a:r>
            <a:rPr lang="en-US" sz="1700" kern="1200" dirty="0">
              <a:solidFill>
                <a:prstClr val="white"/>
              </a:solidFill>
              <a:latin typeface="Calibri" panose="020F0502020204030204"/>
              <a:ea typeface="+mn-ea"/>
              <a:cs typeface="+mn-cs"/>
            </a:rPr>
            <a:t> </a:t>
          </a:r>
          <a:r>
            <a:rPr lang="es-MX" sz="1700" kern="1200" noProof="0" dirty="0">
              <a:solidFill>
                <a:prstClr val="white"/>
              </a:solidFill>
              <a:latin typeface="Calibri" panose="020F0502020204030204"/>
              <a:ea typeface="+mn-ea"/>
              <a:cs typeface="+mn-cs"/>
            </a:rPr>
            <a:t>mecánicas</a:t>
          </a:r>
          <a:r>
            <a:rPr lang="en-US" sz="1700" kern="1200" dirty="0">
              <a:solidFill>
                <a:prstClr val="white"/>
              </a:solidFill>
              <a:latin typeface="Calibri" panose="020F0502020204030204"/>
              <a:ea typeface="+mn-ea"/>
              <a:cs typeface="+mn-cs"/>
            </a:rPr>
            <a:t>, </a:t>
          </a:r>
          <a:r>
            <a:rPr lang="es-MX" sz="1700" kern="1200" noProof="0" dirty="0">
              <a:solidFill>
                <a:prstClr val="white"/>
              </a:solidFill>
              <a:latin typeface="Calibri" panose="020F0502020204030204"/>
              <a:ea typeface="+mn-ea"/>
              <a:cs typeface="+mn-cs"/>
            </a:rPr>
            <a:t>incidencias</a:t>
          </a:r>
          <a:r>
            <a:rPr lang="en-US" sz="1700" kern="1200" dirty="0">
              <a:solidFill>
                <a:prstClr val="white"/>
              </a:solidFill>
              <a:latin typeface="Calibri" panose="020F0502020204030204"/>
              <a:ea typeface="+mn-ea"/>
              <a:cs typeface="+mn-cs"/>
            </a:rPr>
            <a:t> </a:t>
          </a:r>
          <a:r>
            <a:rPr lang="es-MX" sz="1700" kern="1200" noProof="0" dirty="0">
              <a:solidFill>
                <a:prstClr val="white"/>
              </a:solidFill>
              <a:latin typeface="Calibri" panose="020F0502020204030204"/>
              <a:ea typeface="+mn-ea"/>
              <a:cs typeface="+mn-cs"/>
            </a:rPr>
            <a:t>climatológicas</a:t>
          </a:r>
          <a:r>
            <a:rPr lang="en-US" sz="1700" kern="1200" dirty="0">
              <a:solidFill>
                <a:prstClr val="white"/>
              </a:solidFill>
              <a:latin typeface="Calibri" panose="020F0502020204030204"/>
              <a:ea typeface="+mn-ea"/>
              <a:cs typeface="+mn-cs"/>
            </a:rPr>
            <a:t>, </a:t>
          </a:r>
          <a:r>
            <a:rPr lang="es-MX" sz="1700" kern="1200" noProof="0" dirty="0">
              <a:solidFill>
                <a:prstClr val="white"/>
              </a:solidFill>
              <a:latin typeface="Calibri" panose="020F0502020204030204"/>
              <a:ea typeface="+mn-ea"/>
              <a:cs typeface="+mn-cs"/>
            </a:rPr>
            <a:t>sabotajes</a:t>
          </a:r>
          <a:r>
            <a:rPr lang="en-US" sz="1700" kern="1200" dirty="0">
              <a:solidFill>
                <a:prstClr val="white"/>
              </a:solidFill>
              <a:latin typeface="Calibri" panose="020F0502020204030204"/>
              <a:ea typeface="+mn-ea"/>
              <a:cs typeface="+mn-cs"/>
            </a:rPr>
            <a:t> y </a:t>
          </a:r>
          <a:r>
            <a:rPr lang="es-MX" sz="1700" kern="1200" noProof="0" dirty="0">
              <a:solidFill>
                <a:prstClr val="white"/>
              </a:solidFill>
              <a:latin typeface="Calibri" panose="020F0502020204030204"/>
              <a:ea typeface="+mn-ea"/>
              <a:cs typeface="+mn-cs"/>
            </a:rPr>
            <a:t>otros</a:t>
          </a:r>
          <a:r>
            <a:rPr lang="en-US" sz="1700" kern="1200" dirty="0">
              <a:solidFill>
                <a:prstClr val="white"/>
              </a:solidFill>
              <a:latin typeface="Calibri" panose="020F0502020204030204"/>
              <a:ea typeface="+mn-ea"/>
              <a:cs typeface="+mn-cs"/>
            </a:rPr>
            <a:t> </a:t>
          </a:r>
          <a:r>
            <a:rPr lang="es-MX" sz="1700" kern="1200" noProof="0" dirty="0">
              <a:solidFill>
                <a:prstClr val="white"/>
              </a:solidFill>
              <a:latin typeface="Calibri" panose="020F0502020204030204"/>
              <a:ea typeface="+mn-ea"/>
              <a:cs typeface="+mn-cs"/>
            </a:rPr>
            <a:t>errores</a:t>
          </a:r>
          <a:r>
            <a:rPr lang="en-US" sz="1700" kern="1200" dirty="0">
              <a:solidFill>
                <a:prstClr val="white"/>
              </a:solidFill>
              <a:latin typeface="Calibri" panose="020F0502020204030204"/>
              <a:ea typeface="+mn-ea"/>
              <a:cs typeface="+mn-cs"/>
            </a:rPr>
            <a:t> </a:t>
          </a:r>
          <a:r>
            <a:rPr lang="es-MX" sz="1700" kern="1200" noProof="0" dirty="0">
              <a:solidFill>
                <a:prstClr val="white"/>
              </a:solidFill>
              <a:latin typeface="Calibri" panose="020F0502020204030204"/>
              <a:ea typeface="+mn-ea"/>
              <a:cs typeface="+mn-cs"/>
            </a:rPr>
            <a:t>humanos</a:t>
          </a:r>
        </a:p>
      </dsp:txBody>
      <dsp:txXfrm>
        <a:off x="59399" y="3666642"/>
        <a:ext cx="6134923" cy="1098002"/>
      </dsp:txXfrm>
    </dsp:sp>
    <dsp:sp modelId="{5B4D8095-2C2D-44DA-A26A-C06872C3876E}">
      <dsp:nvSpPr>
        <dsp:cNvPr id="0" name=""/>
        <dsp:cNvSpPr/>
      </dsp:nvSpPr>
      <dsp:spPr>
        <a:xfrm>
          <a:off x="0" y="178295"/>
          <a:ext cx="6253721" cy="121680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MX" sz="1700" kern="1200" noProof="0" dirty="0">
              <a:solidFill>
                <a:schemeClr val="tx1"/>
              </a:solidFill>
              <a:latin typeface="+mn-lt"/>
              <a:ea typeface="+mn-ea"/>
              <a:cs typeface="+mn-cs"/>
            </a:rPr>
            <a:t>Según</a:t>
          </a:r>
          <a:r>
            <a:rPr lang="en-US" sz="1700" kern="1200" dirty="0">
              <a:solidFill>
                <a:schemeClr val="tx1"/>
              </a:solidFill>
              <a:latin typeface="+mn-lt"/>
              <a:ea typeface="+mn-ea"/>
              <a:cs typeface="+mn-cs"/>
            </a:rPr>
            <a:t> las </a:t>
          </a:r>
          <a:r>
            <a:rPr lang="es-MX" sz="1700" kern="1200" noProof="0" dirty="0">
              <a:solidFill>
                <a:schemeClr val="tx1"/>
              </a:solidFill>
              <a:latin typeface="+mn-lt"/>
              <a:ea typeface="+mn-ea"/>
              <a:cs typeface="+mn-cs"/>
            </a:rPr>
            <a:t>estadísticas</a:t>
          </a:r>
          <a:r>
            <a:rPr lang="en-US" sz="1700" kern="1200" dirty="0">
              <a:solidFill>
                <a:schemeClr val="tx1"/>
              </a:solidFill>
              <a:latin typeface="+mn-lt"/>
              <a:ea typeface="+mn-ea"/>
              <a:cs typeface="+mn-cs"/>
            </a:rPr>
            <a:t> de </a:t>
          </a:r>
          <a:r>
            <a:rPr lang="es-MX" sz="1700" kern="1200" noProof="0" dirty="0">
              <a:solidFill>
                <a:schemeClr val="tx1"/>
              </a:solidFill>
              <a:latin typeface="+mn-lt"/>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accidentes</a:t>
          </a:r>
          <a:r>
            <a:rPr lang="en-US" sz="1700" kern="1200" dirty="0">
              <a:solidFill>
                <a:schemeClr val="tx1"/>
              </a:solidFill>
              <a:latin typeface="+mn-lt"/>
              <a:ea typeface="+mn-ea"/>
              <a:cs typeface="+mn-cs"/>
            </a:rPr>
            <a:t> </a:t>
          </a:r>
          <a:r>
            <a:rPr lang="es-MX" sz="1700" kern="1200" noProof="0" dirty="0">
              <a:solidFill>
                <a:schemeClr val="tx1"/>
              </a:solidFill>
              <a:latin typeface="+mn-lt"/>
              <a:ea typeface="+mn-ea"/>
              <a:cs typeface="+mn-cs"/>
            </a:rPr>
            <a:t>mortales</a:t>
          </a:r>
          <a:r>
            <a:rPr lang="en-US" sz="1700" kern="1200" dirty="0">
              <a:solidFill>
                <a:schemeClr val="tx1"/>
              </a:solidFill>
              <a:latin typeface="+mn-lt"/>
              <a:ea typeface="+mn-ea"/>
              <a:cs typeface="+mn-cs"/>
            </a:rPr>
            <a:t> </a:t>
          </a:r>
          <a:r>
            <a:rPr lang="es-MX" sz="1700" kern="1200" noProof="0" dirty="0">
              <a:solidFill>
                <a:schemeClr val="tx1"/>
              </a:solidFill>
              <a:latin typeface="+mn-lt"/>
              <a:ea typeface="+mn-ea"/>
              <a:cs typeface="+mn-cs"/>
            </a:rPr>
            <a:t>registrados</a:t>
          </a:r>
          <a:r>
            <a:rPr lang="en-US" sz="1700" kern="1200" dirty="0">
              <a:solidFill>
                <a:schemeClr val="tx1"/>
              </a:solidFill>
              <a:latin typeface="+mn-lt"/>
              <a:ea typeface="+mn-ea"/>
              <a:cs typeface="+mn-cs"/>
            </a:rPr>
            <a:t>, el </a:t>
          </a:r>
          <a:r>
            <a:rPr lang="es-MX" sz="1700" kern="1200" noProof="0" dirty="0">
              <a:solidFill>
                <a:schemeClr val="tx1"/>
              </a:solidFill>
              <a:latin typeface="+mn-lt"/>
              <a:ea typeface="+mn-ea"/>
              <a:cs typeface="+mn-cs"/>
            </a:rPr>
            <a:t>viajar</a:t>
          </a:r>
          <a:r>
            <a:rPr lang="en-US" sz="1700" kern="1200" dirty="0">
              <a:solidFill>
                <a:schemeClr val="tx1"/>
              </a:solidFill>
              <a:latin typeface="+mn-lt"/>
              <a:ea typeface="+mn-ea"/>
              <a:cs typeface="+mn-cs"/>
            </a:rPr>
            <a:t> </a:t>
          </a:r>
          <a:r>
            <a:rPr lang="es-MX" sz="1700" kern="1200" noProof="0" dirty="0">
              <a:solidFill>
                <a:schemeClr val="tx1"/>
              </a:solidFill>
              <a:latin typeface="+mn-lt"/>
              <a:ea typeface="+mn-ea"/>
              <a:cs typeface="+mn-cs"/>
            </a:rPr>
            <a:t>en</a:t>
          </a:r>
          <a:r>
            <a:rPr lang="en-US" sz="1700" kern="1200" dirty="0">
              <a:solidFill>
                <a:schemeClr val="tx1"/>
              </a:solidFill>
              <a:latin typeface="+mn-lt"/>
              <a:ea typeface="+mn-ea"/>
              <a:cs typeface="+mn-cs"/>
            </a:rPr>
            <a:t> moto es hasta 500 </a:t>
          </a:r>
          <a:r>
            <a:rPr lang="es-MX" sz="1700" kern="1200" noProof="0" dirty="0">
              <a:solidFill>
                <a:schemeClr val="tx1"/>
              </a:solidFill>
              <a:latin typeface="+mn-lt"/>
              <a:ea typeface="+mn-ea"/>
              <a:cs typeface="+mn-cs"/>
            </a:rPr>
            <a:t>veces</a:t>
          </a:r>
          <a:r>
            <a:rPr lang="en-US" sz="1700" kern="1200" dirty="0">
              <a:solidFill>
                <a:schemeClr val="tx1"/>
              </a:solidFill>
              <a:latin typeface="+mn-lt"/>
              <a:ea typeface="+mn-ea"/>
              <a:cs typeface="+mn-cs"/>
            </a:rPr>
            <a:t> </a:t>
          </a:r>
          <a:r>
            <a:rPr lang="es-MX" sz="1700" kern="1200" noProof="0" dirty="0">
              <a:solidFill>
                <a:schemeClr val="tx1"/>
              </a:solidFill>
              <a:latin typeface="+mn-lt"/>
              <a:ea typeface="+mn-ea"/>
              <a:cs typeface="+mn-cs"/>
            </a:rPr>
            <a:t>más</a:t>
          </a:r>
          <a:r>
            <a:rPr lang="en-US" sz="1700" kern="1200" dirty="0">
              <a:solidFill>
                <a:schemeClr val="tx1"/>
              </a:solidFill>
              <a:latin typeface="+mn-lt"/>
              <a:ea typeface="+mn-ea"/>
              <a:cs typeface="+mn-cs"/>
            </a:rPr>
            <a:t> </a:t>
          </a:r>
          <a:r>
            <a:rPr lang="es-MX" sz="1700" kern="1200" noProof="0" dirty="0">
              <a:solidFill>
                <a:schemeClr val="tx1"/>
              </a:solidFill>
              <a:latin typeface="+mn-lt"/>
              <a:ea typeface="+mn-ea"/>
              <a:cs typeface="+mn-cs"/>
            </a:rPr>
            <a:t>peligroso</a:t>
          </a:r>
          <a:r>
            <a:rPr lang="en-US" sz="1700" kern="1200" dirty="0">
              <a:solidFill>
                <a:schemeClr val="tx1"/>
              </a:solidFill>
              <a:latin typeface="+mn-lt"/>
              <a:ea typeface="+mn-ea"/>
              <a:cs typeface="+mn-cs"/>
            </a:rPr>
            <a:t> que </a:t>
          </a:r>
          <a:r>
            <a:rPr lang="es-MX" sz="1700" kern="1200" noProof="0" dirty="0">
              <a:solidFill>
                <a:schemeClr val="tx1"/>
              </a:solidFill>
              <a:latin typeface="+mn-lt"/>
              <a:ea typeface="+mn-ea"/>
              <a:cs typeface="+mn-cs"/>
            </a:rPr>
            <a:t>viajar</a:t>
          </a:r>
          <a:r>
            <a:rPr lang="en-US" sz="1700" kern="1200" dirty="0">
              <a:solidFill>
                <a:schemeClr val="tx1"/>
              </a:solidFill>
              <a:latin typeface="+mn-lt"/>
              <a:ea typeface="+mn-ea"/>
              <a:cs typeface="+mn-cs"/>
            </a:rPr>
            <a:t> </a:t>
          </a:r>
          <a:r>
            <a:rPr lang="es-MX" sz="1700" kern="1200" noProof="0" dirty="0">
              <a:solidFill>
                <a:schemeClr val="tx1"/>
              </a:solidFill>
              <a:latin typeface="+mn-lt"/>
              <a:ea typeface="+mn-ea"/>
              <a:cs typeface="+mn-cs"/>
            </a:rPr>
            <a:t>en</a:t>
          </a:r>
          <a:r>
            <a:rPr lang="en-US" sz="1700" kern="1200" dirty="0">
              <a:solidFill>
                <a:schemeClr val="tx1"/>
              </a:solidFill>
              <a:latin typeface="+mn-lt"/>
              <a:ea typeface="+mn-ea"/>
              <a:cs typeface="+mn-cs"/>
            </a:rPr>
            <a:t> </a:t>
          </a:r>
          <a:r>
            <a:rPr lang="es-MX" sz="1700" kern="1200" noProof="0" dirty="0">
              <a:solidFill>
                <a:schemeClr val="tx1"/>
              </a:solidFill>
              <a:latin typeface="+mn-lt"/>
              <a:ea typeface="+mn-ea"/>
              <a:cs typeface="+mn-cs"/>
            </a:rPr>
            <a:t>avión</a:t>
          </a:r>
          <a:r>
            <a:rPr lang="en-US" sz="1700" kern="1200" dirty="0">
              <a:solidFill>
                <a:schemeClr val="tx1"/>
              </a:solidFill>
              <a:latin typeface="+mn-lt"/>
              <a:ea typeface="+mn-ea"/>
              <a:cs typeface="+mn-cs"/>
            </a:rPr>
            <a:t>. </a:t>
          </a:r>
        </a:p>
      </dsp:txBody>
      <dsp:txXfrm>
        <a:off x="59399" y="237694"/>
        <a:ext cx="6134923" cy="1098002"/>
      </dsp:txXfrm>
    </dsp:sp>
    <dsp:sp modelId="{AEDD0B2E-9490-4285-B9EC-4C56A86D3148}">
      <dsp:nvSpPr>
        <dsp:cNvPr id="0" name=""/>
        <dsp:cNvSpPr/>
      </dsp:nvSpPr>
      <dsp:spPr>
        <a:xfrm>
          <a:off x="0" y="1730221"/>
          <a:ext cx="6253721" cy="121680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solidFill>
                <a:prstClr val="white"/>
              </a:solidFill>
              <a:latin typeface="Calibri" panose="020F0502020204030204"/>
              <a:ea typeface="+mn-ea"/>
              <a:cs typeface="+mn-cs"/>
            </a:rPr>
            <a:t>Hoy </a:t>
          </a:r>
          <a:r>
            <a:rPr lang="es-MX" sz="1700" kern="1200" noProof="0" dirty="0">
              <a:solidFill>
                <a:prstClr val="white"/>
              </a:solidFill>
              <a:latin typeface="Calibri" panose="020F0502020204030204"/>
              <a:ea typeface="+mn-ea"/>
              <a:cs typeface="+mn-cs"/>
            </a:rPr>
            <a:t>en</a:t>
          </a:r>
          <a:r>
            <a:rPr lang="en-US" sz="1700" kern="1200" dirty="0">
              <a:solidFill>
                <a:prstClr val="white"/>
              </a:solidFill>
              <a:latin typeface="Calibri" panose="020F0502020204030204"/>
              <a:ea typeface="+mn-ea"/>
              <a:cs typeface="+mn-cs"/>
            </a:rPr>
            <a:t> día el </a:t>
          </a:r>
          <a:r>
            <a:rPr lang="es-MX" sz="1700" kern="1200" noProof="0" dirty="0">
              <a:solidFill>
                <a:prstClr val="white"/>
              </a:solidFill>
              <a:latin typeface="Calibri" panose="020F0502020204030204"/>
              <a:ea typeface="+mn-ea"/>
              <a:cs typeface="+mn-cs"/>
            </a:rPr>
            <a:t>avión</a:t>
          </a:r>
          <a:r>
            <a:rPr lang="en-US" sz="1700" kern="1200" dirty="0">
              <a:solidFill>
                <a:prstClr val="white"/>
              </a:solidFill>
              <a:latin typeface="Calibri" panose="020F0502020204030204"/>
              <a:ea typeface="+mn-ea"/>
              <a:cs typeface="+mn-cs"/>
            </a:rPr>
            <a:t> </a:t>
          </a:r>
          <a:r>
            <a:rPr lang="es-MX" sz="1700" kern="1200" noProof="0" dirty="0">
              <a:solidFill>
                <a:prstClr val="white"/>
              </a:solidFill>
              <a:latin typeface="Calibri" panose="020F0502020204030204"/>
              <a:ea typeface="+mn-ea"/>
              <a:cs typeface="+mn-cs"/>
            </a:rPr>
            <a:t>lidera</a:t>
          </a:r>
          <a:r>
            <a:rPr lang="en-US" sz="1700" kern="1200" dirty="0">
              <a:solidFill>
                <a:prstClr val="white"/>
              </a:solidFill>
              <a:latin typeface="Calibri" panose="020F0502020204030204"/>
              <a:ea typeface="+mn-ea"/>
              <a:cs typeface="+mn-cs"/>
            </a:rPr>
            <a:t> el ranking de los </a:t>
          </a:r>
          <a:r>
            <a:rPr lang="es-MX" sz="1700" kern="1200" noProof="0" dirty="0">
              <a:solidFill>
                <a:prstClr val="white"/>
              </a:solidFill>
              <a:latin typeface="Calibri" panose="020F0502020204030204"/>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medios</a:t>
          </a:r>
          <a:r>
            <a:rPr lang="en-US" sz="1700" kern="1200" dirty="0">
              <a:solidFill>
                <a:prstClr val="white"/>
              </a:solidFill>
              <a:latin typeface="Calibri" panose="020F0502020204030204"/>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 de </a:t>
          </a:r>
          <a:r>
            <a:rPr lang="es-MX" sz="1700" kern="1200" noProof="0" dirty="0">
              <a:solidFill>
                <a:prstClr val="white"/>
              </a:solidFill>
              <a:latin typeface="Calibri" panose="020F0502020204030204"/>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transporte</a:t>
          </a:r>
          <a:r>
            <a:rPr lang="en-US" sz="1700" kern="1200" dirty="0">
              <a:solidFill>
                <a:prstClr val="white"/>
              </a:solidFill>
              <a:latin typeface="Calibri" panose="020F0502020204030204"/>
              <a:ea typeface="+mn-ea"/>
              <a:cs typeface="+mn-cs"/>
            </a:rPr>
            <a:t> </a:t>
          </a:r>
          <a:r>
            <a:rPr lang="es-MX" sz="1700" kern="1200" noProof="0" dirty="0">
              <a:solidFill>
                <a:prstClr val="white"/>
              </a:solidFill>
              <a:latin typeface="Calibri" panose="020F0502020204030204"/>
              <a:ea typeface="+mn-ea"/>
              <a:cs typeface="+mn-cs"/>
            </a:rPr>
            <a:t>más</a:t>
          </a:r>
          <a:r>
            <a:rPr lang="en-US" sz="1700" kern="1200" dirty="0">
              <a:solidFill>
                <a:prstClr val="white"/>
              </a:solidFill>
              <a:latin typeface="Calibri" panose="020F0502020204030204"/>
              <a:ea typeface="+mn-ea"/>
              <a:cs typeface="+mn-cs"/>
            </a:rPr>
            <a:t> </a:t>
          </a:r>
          <a:r>
            <a:rPr lang="es-MX" sz="1700" kern="1200" noProof="0" dirty="0">
              <a:solidFill>
                <a:prstClr val="white"/>
              </a:solidFill>
              <a:latin typeface="Calibri" panose="020F0502020204030204"/>
              <a:ea typeface="+mn-ea"/>
              <a:cs typeface="+mn-cs"/>
            </a:rPr>
            <a:t>seguros</a:t>
          </a:r>
          <a:r>
            <a:rPr lang="en-US" sz="1700" kern="1200" dirty="0">
              <a:solidFill>
                <a:prstClr val="white"/>
              </a:solidFill>
              <a:latin typeface="Calibri" panose="020F0502020204030204"/>
              <a:ea typeface="+mn-ea"/>
              <a:cs typeface="+mn-cs"/>
            </a:rPr>
            <a:t>, </a:t>
          </a:r>
          <a:r>
            <a:rPr lang="es-MX" sz="1700" kern="1200" noProof="0" dirty="0">
              <a:solidFill>
                <a:prstClr val="white"/>
              </a:solidFill>
              <a:latin typeface="Calibri" panose="020F0502020204030204"/>
              <a:ea typeface="+mn-ea"/>
              <a:cs typeface="+mn-cs"/>
            </a:rPr>
            <a:t>pero</a:t>
          </a:r>
          <a:r>
            <a:rPr lang="en-US" sz="1700" kern="1200" dirty="0">
              <a:solidFill>
                <a:prstClr val="white"/>
              </a:solidFill>
              <a:latin typeface="Calibri" panose="020F0502020204030204"/>
              <a:ea typeface="+mn-ea"/>
              <a:cs typeface="+mn-cs"/>
            </a:rPr>
            <a:t> </a:t>
          </a:r>
          <a:r>
            <a:rPr lang="es-MX" sz="1700" kern="1200" noProof="0" dirty="0">
              <a:solidFill>
                <a:prstClr val="white"/>
              </a:solidFill>
              <a:latin typeface="Calibri" panose="020F0502020204030204"/>
              <a:ea typeface="+mn-ea"/>
              <a:cs typeface="+mn-cs"/>
            </a:rPr>
            <a:t>también</a:t>
          </a:r>
          <a:r>
            <a:rPr lang="en-US" sz="1700" kern="1200" dirty="0">
              <a:solidFill>
                <a:prstClr val="white"/>
              </a:solidFill>
              <a:latin typeface="Calibri" panose="020F0502020204030204"/>
              <a:ea typeface="+mn-ea"/>
              <a:cs typeface="+mn-cs"/>
            </a:rPr>
            <a:t> es </a:t>
          </a:r>
          <a:r>
            <a:rPr lang="es-MX" sz="1700" kern="1200" noProof="0" dirty="0">
              <a:solidFill>
                <a:prstClr val="white"/>
              </a:solidFill>
              <a:latin typeface="Calibri" panose="020F0502020204030204"/>
              <a:ea typeface="+mn-ea"/>
              <a:cs typeface="+mn-cs"/>
            </a:rPr>
            <a:t>cierto</a:t>
          </a:r>
          <a:r>
            <a:rPr lang="en-US" sz="1700" kern="1200" dirty="0">
              <a:solidFill>
                <a:prstClr val="white"/>
              </a:solidFill>
              <a:latin typeface="Calibri" panose="020F0502020204030204"/>
              <a:ea typeface="+mn-ea"/>
              <a:cs typeface="+mn-cs"/>
            </a:rPr>
            <a:t> que </a:t>
          </a:r>
          <a:r>
            <a:rPr lang="es-MX" sz="1700" kern="1200" noProof="0" dirty="0">
              <a:solidFill>
                <a:prstClr val="white"/>
              </a:solidFill>
              <a:latin typeface="Calibri" panose="020F0502020204030204"/>
              <a:ea typeface="+mn-ea"/>
              <a:cs typeface="+mn-cs"/>
            </a:rPr>
            <a:t>en</a:t>
          </a:r>
          <a:r>
            <a:rPr lang="en-US" sz="1700" kern="1200" dirty="0">
              <a:solidFill>
                <a:prstClr val="white"/>
              </a:solidFill>
              <a:latin typeface="Calibri" panose="020F0502020204030204"/>
              <a:ea typeface="+mn-ea"/>
              <a:cs typeface="+mn-cs"/>
            </a:rPr>
            <a:t> </a:t>
          </a:r>
          <a:r>
            <a:rPr lang="es-MX" sz="1700" kern="1200" noProof="0" dirty="0">
              <a:solidFill>
                <a:prstClr val="white"/>
              </a:solidFill>
              <a:latin typeface="Calibri" panose="020F0502020204030204"/>
              <a:ea typeface="+mn-ea"/>
              <a:cs typeface="+mn-cs"/>
            </a:rPr>
            <a:t>caso</a:t>
          </a:r>
          <a:r>
            <a:rPr lang="en-US" sz="1700" kern="1200" dirty="0">
              <a:solidFill>
                <a:prstClr val="white"/>
              </a:solidFill>
              <a:latin typeface="Calibri" panose="020F0502020204030204"/>
              <a:ea typeface="+mn-ea"/>
              <a:cs typeface="+mn-cs"/>
            </a:rPr>
            <a:t> de </a:t>
          </a:r>
          <a:r>
            <a:rPr lang="es-MX" sz="1700" kern="1200" noProof="0" dirty="0">
              <a:solidFill>
                <a:prstClr val="white"/>
              </a:solidFill>
              <a:latin typeface="Calibri" panose="020F0502020204030204"/>
              <a:ea typeface="+mn-ea"/>
              <a:cs typeface="+mn-cs"/>
            </a:rPr>
            <a:t>accidente</a:t>
          </a:r>
          <a:r>
            <a:rPr lang="en-US" sz="1700" kern="1200" dirty="0">
              <a:solidFill>
                <a:prstClr val="white"/>
              </a:solidFill>
              <a:latin typeface="Calibri" panose="020F0502020204030204"/>
              <a:ea typeface="+mn-ea"/>
              <a:cs typeface="+mn-cs"/>
            </a:rPr>
            <a:t> </a:t>
          </a:r>
          <a:r>
            <a:rPr lang="es-MX" sz="1700" kern="1200" noProof="0" dirty="0">
              <a:solidFill>
                <a:prstClr val="white"/>
              </a:solidFill>
              <a:latin typeface="Calibri" panose="020F0502020204030204"/>
              <a:ea typeface="+mn-ea"/>
              <a:cs typeface="+mn-cs"/>
            </a:rPr>
            <a:t>aéreo</a:t>
          </a:r>
          <a:r>
            <a:rPr lang="en-US" sz="1700" kern="1200" dirty="0">
              <a:solidFill>
                <a:prstClr val="white"/>
              </a:solidFill>
              <a:latin typeface="Calibri" panose="020F0502020204030204"/>
              <a:ea typeface="+mn-ea"/>
              <a:cs typeface="+mn-cs"/>
            </a:rPr>
            <a:t> la </a:t>
          </a:r>
          <a:r>
            <a:rPr lang="es-MX" sz="1700" kern="1200" noProof="0" dirty="0">
              <a:solidFill>
                <a:prstClr val="white"/>
              </a:solidFill>
              <a:latin typeface="Calibri" panose="020F0502020204030204"/>
              <a:ea typeface="+mn-ea"/>
              <a:cs typeface="+mn-cs"/>
            </a:rPr>
            <a:t>probabilidad</a:t>
          </a:r>
          <a:r>
            <a:rPr lang="en-US" sz="1700" kern="1200" dirty="0">
              <a:solidFill>
                <a:prstClr val="white"/>
              </a:solidFill>
              <a:latin typeface="Calibri" panose="020F0502020204030204"/>
              <a:ea typeface="+mn-ea"/>
              <a:cs typeface="+mn-cs"/>
            </a:rPr>
            <a:t> de </a:t>
          </a:r>
          <a:r>
            <a:rPr lang="es-MX" sz="1700" kern="1200" noProof="0" dirty="0">
              <a:solidFill>
                <a:prstClr val="white"/>
              </a:solidFill>
              <a:latin typeface="Calibri" panose="020F0502020204030204"/>
              <a:ea typeface="+mn-ea"/>
              <a:cs typeface="+mn-cs"/>
            </a:rPr>
            <a:t>supervivencia</a:t>
          </a:r>
          <a:r>
            <a:rPr lang="en-US" sz="1700" kern="1200" dirty="0">
              <a:solidFill>
                <a:prstClr val="white"/>
              </a:solidFill>
              <a:latin typeface="Calibri" panose="020F0502020204030204"/>
              <a:ea typeface="+mn-ea"/>
              <a:cs typeface="+mn-cs"/>
            </a:rPr>
            <a:t> se reduce </a:t>
          </a:r>
          <a:r>
            <a:rPr lang="es-MX" sz="1700" kern="1200" noProof="0" dirty="0">
              <a:solidFill>
                <a:prstClr val="white"/>
              </a:solidFill>
              <a:latin typeface="Calibri" panose="020F0502020204030204"/>
              <a:ea typeface="+mn-ea"/>
              <a:cs typeface="+mn-cs"/>
            </a:rPr>
            <a:t>drásticamente</a:t>
          </a:r>
          <a:r>
            <a:rPr lang="en-US" sz="1700" kern="1200" dirty="0">
              <a:solidFill>
                <a:prstClr val="white"/>
              </a:solidFill>
              <a:latin typeface="Calibri" panose="020F0502020204030204"/>
              <a:ea typeface="+mn-ea"/>
              <a:cs typeface="+mn-cs"/>
            </a:rPr>
            <a:t> con </a:t>
          </a:r>
          <a:r>
            <a:rPr lang="es-MX" sz="1700" kern="1200" noProof="0" dirty="0">
              <a:solidFill>
                <a:prstClr val="white"/>
              </a:solidFill>
              <a:latin typeface="Calibri" panose="020F0502020204030204"/>
              <a:ea typeface="+mn-ea"/>
              <a:cs typeface="+mn-cs"/>
            </a:rPr>
            <a:t>respecto</a:t>
          </a:r>
          <a:r>
            <a:rPr lang="en-US" sz="1700" kern="1200" dirty="0">
              <a:solidFill>
                <a:prstClr val="white"/>
              </a:solidFill>
              <a:latin typeface="Calibri" panose="020F0502020204030204"/>
              <a:ea typeface="+mn-ea"/>
              <a:cs typeface="+mn-cs"/>
            </a:rPr>
            <a:t> al resto. </a:t>
          </a:r>
        </a:p>
      </dsp:txBody>
      <dsp:txXfrm>
        <a:off x="59399" y="1789620"/>
        <a:ext cx="6134923" cy="10980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123F7-27E0-4538-930D-AA1356C3C0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MX"/>
          </a:p>
        </p:txBody>
      </p:sp>
      <p:sp>
        <p:nvSpPr>
          <p:cNvPr id="3" name="Subtitle 2">
            <a:extLst>
              <a:ext uri="{FF2B5EF4-FFF2-40B4-BE49-F238E27FC236}">
                <a16:creationId xmlns:a16="http://schemas.microsoft.com/office/drawing/2014/main" id="{86FA903E-D93D-443E-8B16-2EB6786C1A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MX"/>
          </a:p>
        </p:txBody>
      </p:sp>
      <p:sp>
        <p:nvSpPr>
          <p:cNvPr id="4" name="Date Placeholder 3">
            <a:extLst>
              <a:ext uri="{FF2B5EF4-FFF2-40B4-BE49-F238E27FC236}">
                <a16:creationId xmlns:a16="http://schemas.microsoft.com/office/drawing/2014/main" id="{0A41F297-7178-462D-8EF2-3464A68EEAA0}"/>
              </a:ext>
            </a:extLst>
          </p:cNvPr>
          <p:cNvSpPr>
            <a:spLocks noGrp="1"/>
          </p:cNvSpPr>
          <p:nvPr>
            <p:ph type="dt" sz="half" idx="10"/>
          </p:nvPr>
        </p:nvSpPr>
        <p:spPr/>
        <p:txBody>
          <a:bodyPr/>
          <a:lstStyle/>
          <a:p>
            <a:fld id="{46C401A6-6B2D-478A-B229-581DD7F795D4}" type="datetimeFigureOut">
              <a:rPr lang="es-MX" smtClean="0"/>
              <a:t>28/04/2022</a:t>
            </a:fld>
            <a:endParaRPr lang="es-MX" dirty="0"/>
          </a:p>
        </p:txBody>
      </p:sp>
      <p:sp>
        <p:nvSpPr>
          <p:cNvPr id="5" name="Footer Placeholder 4">
            <a:extLst>
              <a:ext uri="{FF2B5EF4-FFF2-40B4-BE49-F238E27FC236}">
                <a16:creationId xmlns:a16="http://schemas.microsoft.com/office/drawing/2014/main" id="{912D7ABA-19B8-4E1C-8362-A4DED6F7E9ED}"/>
              </a:ext>
            </a:extLst>
          </p:cNvPr>
          <p:cNvSpPr>
            <a:spLocks noGrp="1"/>
          </p:cNvSpPr>
          <p:nvPr>
            <p:ph type="ftr" sz="quarter" idx="11"/>
          </p:nvPr>
        </p:nvSpPr>
        <p:spPr/>
        <p:txBody>
          <a:bodyPr/>
          <a:lstStyle/>
          <a:p>
            <a:endParaRPr lang="es-MX" dirty="0"/>
          </a:p>
        </p:txBody>
      </p:sp>
      <p:sp>
        <p:nvSpPr>
          <p:cNvPr id="6" name="Slide Number Placeholder 5">
            <a:extLst>
              <a:ext uri="{FF2B5EF4-FFF2-40B4-BE49-F238E27FC236}">
                <a16:creationId xmlns:a16="http://schemas.microsoft.com/office/drawing/2014/main" id="{2801F56C-C585-4BB1-9D44-EAB97AECE4E2}"/>
              </a:ext>
            </a:extLst>
          </p:cNvPr>
          <p:cNvSpPr>
            <a:spLocks noGrp="1"/>
          </p:cNvSpPr>
          <p:nvPr>
            <p:ph type="sldNum" sz="quarter" idx="12"/>
          </p:nvPr>
        </p:nvSpPr>
        <p:spPr/>
        <p:txBody>
          <a:bodyPr/>
          <a:lstStyle/>
          <a:p>
            <a:fld id="{246C57E0-B415-4F3E-8FB4-CE524B52DB87}" type="slidenum">
              <a:rPr lang="es-MX" smtClean="0"/>
              <a:t>‹#›</a:t>
            </a:fld>
            <a:endParaRPr lang="es-MX" dirty="0"/>
          </a:p>
        </p:txBody>
      </p:sp>
    </p:spTree>
    <p:extLst>
      <p:ext uri="{BB962C8B-B14F-4D97-AF65-F5344CB8AC3E}">
        <p14:creationId xmlns:p14="http://schemas.microsoft.com/office/powerpoint/2010/main" val="3383653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C38B9-972C-44F9-A80A-4BEF11A215E2}"/>
              </a:ext>
            </a:extLst>
          </p:cNvPr>
          <p:cNvSpPr>
            <a:spLocks noGrp="1"/>
          </p:cNvSpPr>
          <p:nvPr>
            <p:ph type="title"/>
          </p:nvPr>
        </p:nvSpPr>
        <p:spPr/>
        <p:txBody>
          <a:bodyPr/>
          <a:lstStyle/>
          <a:p>
            <a:r>
              <a:rPr lang="en-US"/>
              <a:t>Click to edit Master title style</a:t>
            </a:r>
            <a:endParaRPr lang="es-MX"/>
          </a:p>
        </p:txBody>
      </p:sp>
      <p:sp>
        <p:nvSpPr>
          <p:cNvPr id="3" name="Vertical Text Placeholder 2">
            <a:extLst>
              <a:ext uri="{FF2B5EF4-FFF2-40B4-BE49-F238E27FC236}">
                <a16:creationId xmlns:a16="http://schemas.microsoft.com/office/drawing/2014/main" id="{6EE7CA18-AA57-4C25-9586-33C641B5BE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Date Placeholder 3">
            <a:extLst>
              <a:ext uri="{FF2B5EF4-FFF2-40B4-BE49-F238E27FC236}">
                <a16:creationId xmlns:a16="http://schemas.microsoft.com/office/drawing/2014/main" id="{1F59E117-1764-4E88-A3EB-0A224E24E8EF}"/>
              </a:ext>
            </a:extLst>
          </p:cNvPr>
          <p:cNvSpPr>
            <a:spLocks noGrp="1"/>
          </p:cNvSpPr>
          <p:nvPr>
            <p:ph type="dt" sz="half" idx="10"/>
          </p:nvPr>
        </p:nvSpPr>
        <p:spPr/>
        <p:txBody>
          <a:bodyPr/>
          <a:lstStyle/>
          <a:p>
            <a:fld id="{46C401A6-6B2D-478A-B229-581DD7F795D4}" type="datetimeFigureOut">
              <a:rPr lang="es-MX" smtClean="0"/>
              <a:t>28/04/2022</a:t>
            </a:fld>
            <a:endParaRPr lang="es-MX" dirty="0"/>
          </a:p>
        </p:txBody>
      </p:sp>
      <p:sp>
        <p:nvSpPr>
          <p:cNvPr id="5" name="Footer Placeholder 4">
            <a:extLst>
              <a:ext uri="{FF2B5EF4-FFF2-40B4-BE49-F238E27FC236}">
                <a16:creationId xmlns:a16="http://schemas.microsoft.com/office/drawing/2014/main" id="{2E554064-2D66-4209-BF34-AAD1DC09626C}"/>
              </a:ext>
            </a:extLst>
          </p:cNvPr>
          <p:cNvSpPr>
            <a:spLocks noGrp="1"/>
          </p:cNvSpPr>
          <p:nvPr>
            <p:ph type="ftr" sz="quarter" idx="11"/>
          </p:nvPr>
        </p:nvSpPr>
        <p:spPr/>
        <p:txBody>
          <a:bodyPr/>
          <a:lstStyle/>
          <a:p>
            <a:endParaRPr lang="es-MX" dirty="0"/>
          </a:p>
        </p:txBody>
      </p:sp>
      <p:sp>
        <p:nvSpPr>
          <p:cNvPr id="6" name="Slide Number Placeholder 5">
            <a:extLst>
              <a:ext uri="{FF2B5EF4-FFF2-40B4-BE49-F238E27FC236}">
                <a16:creationId xmlns:a16="http://schemas.microsoft.com/office/drawing/2014/main" id="{5D2DA177-4260-4B1D-B05F-77A49E77FFE9}"/>
              </a:ext>
            </a:extLst>
          </p:cNvPr>
          <p:cNvSpPr>
            <a:spLocks noGrp="1"/>
          </p:cNvSpPr>
          <p:nvPr>
            <p:ph type="sldNum" sz="quarter" idx="12"/>
          </p:nvPr>
        </p:nvSpPr>
        <p:spPr/>
        <p:txBody>
          <a:bodyPr/>
          <a:lstStyle/>
          <a:p>
            <a:fld id="{246C57E0-B415-4F3E-8FB4-CE524B52DB87}" type="slidenum">
              <a:rPr lang="es-MX" smtClean="0"/>
              <a:t>‹#›</a:t>
            </a:fld>
            <a:endParaRPr lang="es-MX" dirty="0"/>
          </a:p>
        </p:txBody>
      </p:sp>
    </p:spTree>
    <p:extLst>
      <p:ext uri="{BB962C8B-B14F-4D97-AF65-F5344CB8AC3E}">
        <p14:creationId xmlns:p14="http://schemas.microsoft.com/office/powerpoint/2010/main" val="160680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E93CE0-0074-47D8-9148-E0F36A1C738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MX"/>
          </a:p>
        </p:txBody>
      </p:sp>
      <p:sp>
        <p:nvSpPr>
          <p:cNvPr id="3" name="Vertical Text Placeholder 2">
            <a:extLst>
              <a:ext uri="{FF2B5EF4-FFF2-40B4-BE49-F238E27FC236}">
                <a16:creationId xmlns:a16="http://schemas.microsoft.com/office/drawing/2014/main" id="{AF99B4A0-FED2-4323-A86C-7A0E4EEE6E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Date Placeholder 3">
            <a:extLst>
              <a:ext uri="{FF2B5EF4-FFF2-40B4-BE49-F238E27FC236}">
                <a16:creationId xmlns:a16="http://schemas.microsoft.com/office/drawing/2014/main" id="{E77E874B-6753-4E61-9F77-9A14A3453B5E}"/>
              </a:ext>
            </a:extLst>
          </p:cNvPr>
          <p:cNvSpPr>
            <a:spLocks noGrp="1"/>
          </p:cNvSpPr>
          <p:nvPr>
            <p:ph type="dt" sz="half" idx="10"/>
          </p:nvPr>
        </p:nvSpPr>
        <p:spPr/>
        <p:txBody>
          <a:bodyPr/>
          <a:lstStyle/>
          <a:p>
            <a:fld id="{46C401A6-6B2D-478A-B229-581DD7F795D4}" type="datetimeFigureOut">
              <a:rPr lang="es-MX" smtClean="0"/>
              <a:t>28/04/2022</a:t>
            </a:fld>
            <a:endParaRPr lang="es-MX" dirty="0"/>
          </a:p>
        </p:txBody>
      </p:sp>
      <p:sp>
        <p:nvSpPr>
          <p:cNvPr id="5" name="Footer Placeholder 4">
            <a:extLst>
              <a:ext uri="{FF2B5EF4-FFF2-40B4-BE49-F238E27FC236}">
                <a16:creationId xmlns:a16="http://schemas.microsoft.com/office/drawing/2014/main" id="{EDAA36AA-BFA8-45C3-ADAA-78B336063D3F}"/>
              </a:ext>
            </a:extLst>
          </p:cNvPr>
          <p:cNvSpPr>
            <a:spLocks noGrp="1"/>
          </p:cNvSpPr>
          <p:nvPr>
            <p:ph type="ftr" sz="quarter" idx="11"/>
          </p:nvPr>
        </p:nvSpPr>
        <p:spPr/>
        <p:txBody>
          <a:bodyPr/>
          <a:lstStyle/>
          <a:p>
            <a:endParaRPr lang="es-MX" dirty="0"/>
          </a:p>
        </p:txBody>
      </p:sp>
      <p:sp>
        <p:nvSpPr>
          <p:cNvPr id="6" name="Slide Number Placeholder 5">
            <a:extLst>
              <a:ext uri="{FF2B5EF4-FFF2-40B4-BE49-F238E27FC236}">
                <a16:creationId xmlns:a16="http://schemas.microsoft.com/office/drawing/2014/main" id="{7E79EDAF-1950-4FFE-A387-6DA4D9F89E63}"/>
              </a:ext>
            </a:extLst>
          </p:cNvPr>
          <p:cNvSpPr>
            <a:spLocks noGrp="1"/>
          </p:cNvSpPr>
          <p:nvPr>
            <p:ph type="sldNum" sz="quarter" idx="12"/>
          </p:nvPr>
        </p:nvSpPr>
        <p:spPr/>
        <p:txBody>
          <a:bodyPr/>
          <a:lstStyle/>
          <a:p>
            <a:fld id="{246C57E0-B415-4F3E-8FB4-CE524B52DB87}" type="slidenum">
              <a:rPr lang="es-MX" smtClean="0"/>
              <a:t>‹#›</a:t>
            </a:fld>
            <a:endParaRPr lang="es-MX" dirty="0"/>
          </a:p>
        </p:txBody>
      </p:sp>
    </p:spTree>
    <p:extLst>
      <p:ext uri="{BB962C8B-B14F-4D97-AF65-F5344CB8AC3E}">
        <p14:creationId xmlns:p14="http://schemas.microsoft.com/office/powerpoint/2010/main" val="2864925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BAD2F-F331-41DE-B813-02EE6C6CBF59}"/>
              </a:ext>
            </a:extLst>
          </p:cNvPr>
          <p:cNvSpPr>
            <a:spLocks noGrp="1"/>
          </p:cNvSpPr>
          <p:nvPr>
            <p:ph type="title"/>
          </p:nvPr>
        </p:nvSpPr>
        <p:spPr/>
        <p:txBody>
          <a:bodyPr/>
          <a:lstStyle/>
          <a:p>
            <a:r>
              <a:rPr lang="en-US"/>
              <a:t>Click to edit Master title style</a:t>
            </a:r>
            <a:endParaRPr lang="es-MX"/>
          </a:p>
        </p:txBody>
      </p:sp>
      <p:sp>
        <p:nvSpPr>
          <p:cNvPr id="3" name="Content Placeholder 2">
            <a:extLst>
              <a:ext uri="{FF2B5EF4-FFF2-40B4-BE49-F238E27FC236}">
                <a16:creationId xmlns:a16="http://schemas.microsoft.com/office/drawing/2014/main" id="{8A22CF4A-8358-4909-9DD3-069B7B9CE1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Date Placeholder 3">
            <a:extLst>
              <a:ext uri="{FF2B5EF4-FFF2-40B4-BE49-F238E27FC236}">
                <a16:creationId xmlns:a16="http://schemas.microsoft.com/office/drawing/2014/main" id="{2806B98C-C7DE-4177-B84F-A00D98F24356}"/>
              </a:ext>
            </a:extLst>
          </p:cNvPr>
          <p:cNvSpPr>
            <a:spLocks noGrp="1"/>
          </p:cNvSpPr>
          <p:nvPr>
            <p:ph type="dt" sz="half" idx="10"/>
          </p:nvPr>
        </p:nvSpPr>
        <p:spPr/>
        <p:txBody>
          <a:bodyPr/>
          <a:lstStyle/>
          <a:p>
            <a:fld id="{46C401A6-6B2D-478A-B229-581DD7F795D4}" type="datetimeFigureOut">
              <a:rPr lang="es-MX" smtClean="0"/>
              <a:t>28/04/2022</a:t>
            </a:fld>
            <a:endParaRPr lang="es-MX" dirty="0"/>
          </a:p>
        </p:txBody>
      </p:sp>
      <p:sp>
        <p:nvSpPr>
          <p:cNvPr id="5" name="Footer Placeholder 4">
            <a:extLst>
              <a:ext uri="{FF2B5EF4-FFF2-40B4-BE49-F238E27FC236}">
                <a16:creationId xmlns:a16="http://schemas.microsoft.com/office/drawing/2014/main" id="{883AAF57-97C2-4F69-9B60-C7797D4A9CBF}"/>
              </a:ext>
            </a:extLst>
          </p:cNvPr>
          <p:cNvSpPr>
            <a:spLocks noGrp="1"/>
          </p:cNvSpPr>
          <p:nvPr>
            <p:ph type="ftr" sz="quarter" idx="11"/>
          </p:nvPr>
        </p:nvSpPr>
        <p:spPr/>
        <p:txBody>
          <a:bodyPr/>
          <a:lstStyle/>
          <a:p>
            <a:endParaRPr lang="es-MX" dirty="0"/>
          </a:p>
        </p:txBody>
      </p:sp>
      <p:sp>
        <p:nvSpPr>
          <p:cNvPr id="6" name="Slide Number Placeholder 5">
            <a:extLst>
              <a:ext uri="{FF2B5EF4-FFF2-40B4-BE49-F238E27FC236}">
                <a16:creationId xmlns:a16="http://schemas.microsoft.com/office/drawing/2014/main" id="{5A805AE9-1542-4274-817B-34F4EF2701EA}"/>
              </a:ext>
            </a:extLst>
          </p:cNvPr>
          <p:cNvSpPr>
            <a:spLocks noGrp="1"/>
          </p:cNvSpPr>
          <p:nvPr>
            <p:ph type="sldNum" sz="quarter" idx="12"/>
          </p:nvPr>
        </p:nvSpPr>
        <p:spPr/>
        <p:txBody>
          <a:bodyPr/>
          <a:lstStyle/>
          <a:p>
            <a:fld id="{246C57E0-B415-4F3E-8FB4-CE524B52DB87}" type="slidenum">
              <a:rPr lang="es-MX" smtClean="0"/>
              <a:t>‹#›</a:t>
            </a:fld>
            <a:endParaRPr lang="es-MX" dirty="0"/>
          </a:p>
        </p:txBody>
      </p:sp>
    </p:spTree>
    <p:extLst>
      <p:ext uri="{BB962C8B-B14F-4D97-AF65-F5344CB8AC3E}">
        <p14:creationId xmlns:p14="http://schemas.microsoft.com/office/powerpoint/2010/main" val="3606398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85ACE-3CAB-4E69-B016-162A0DB89B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MX"/>
          </a:p>
        </p:txBody>
      </p:sp>
      <p:sp>
        <p:nvSpPr>
          <p:cNvPr id="3" name="Text Placeholder 2">
            <a:extLst>
              <a:ext uri="{FF2B5EF4-FFF2-40B4-BE49-F238E27FC236}">
                <a16:creationId xmlns:a16="http://schemas.microsoft.com/office/drawing/2014/main" id="{98EBBC45-7CE6-4766-AEB0-6E9EC88EB6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A2400C-7468-4A33-9638-EF8C02F7686A}"/>
              </a:ext>
            </a:extLst>
          </p:cNvPr>
          <p:cNvSpPr>
            <a:spLocks noGrp="1"/>
          </p:cNvSpPr>
          <p:nvPr>
            <p:ph type="dt" sz="half" idx="10"/>
          </p:nvPr>
        </p:nvSpPr>
        <p:spPr/>
        <p:txBody>
          <a:bodyPr/>
          <a:lstStyle/>
          <a:p>
            <a:fld id="{46C401A6-6B2D-478A-B229-581DD7F795D4}" type="datetimeFigureOut">
              <a:rPr lang="es-MX" smtClean="0"/>
              <a:t>28/04/2022</a:t>
            </a:fld>
            <a:endParaRPr lang="es-MX" dirty="0"/>
          </a:p>
        </p:txBody>
      </p:sp>
      <p:sp>
        <p:nvSpPr>
          <p:cNvPr id="5" name="Footer Placeholder 4">
            <a:extLst>
              <a:ext uri="{FF2B5EF4-FFF2-40B4-BE49-F238E27FC236}">
                <a16:creationId xmlns:a16="http://schemas.microsoft.com/office/drawing/2014/main" id="{39FC335E-5602-40C7-90C3-F0C3ACB341A7}"/>
              </a:ext>
            </a:extLst>
          </p:cNvPr>
          <p:cNvSpPr>
            <a:spLocks noGrp="1"/>
          </p:cNvSpPr>
          <p:nvPr>
            <p:ph type="ftr" sz="quarter" idx="11"/>
          </p:nvPr>
        </p:nvSpPr>
        <p:spPr/>
        <p:txBody>
          <a:bodyPr/>
          <a:lstStyle/>
          <a:p>
            <a:endParaRPr lang="es-MX" dirty="0"/>
          </a:p>
        </p:txBody>
      </p:sp>
      <p:sp>
        <p:nvSpPr>
          <p:cNvPr id="6" name="Slide Number Placeholder 5">
            <a:extLst>
              <a:ext uri="{FF2B5EF4-FFF2-40B4-BE49-F238E27FC236}">
                <a16:creationId xmlns:a16="http://schemas.microsoft.com/office/drawing/2014/main" id="{683617AE-1EAB-4298-A635-030B6370BDA9}"/>
              </a:ext>
            </a:extLst>
          </p:cNvPr>
          <p:cNvSpPr>
            <a:spLocks noGrp="1"/>
          </p:cNvSpPr>
          <p:nvPr>
            <p:ph type="sldNum" sz="quarter" idx="12"/>
          </p:nvPr>
        </p:nvSpPr>
        <p:spPr/>
        <p:txBody>
          <a:bodyPr/>
          <a:lstStyle/>
          <a:p>
            <a:fld id="{246C57E0-B415-4F3E-8FB4-CE524B52DB87}" type="slidenum">
              <a:rPr lang="es-MX" smtClean="0"/>
              <a:t>‹#›</a:t>
            </a:fld>
            <a:endParaRPr lang="es-MX" dirty="0"/>
          </a:p>
        </p:txBody>
      </p:sp>
    </p:spTree>
    <p:extLst>
      <p:ext uri="{BB962C8B-B14F-4D97-AF65-F5344CB8AC3E}">
        <p14:creationId xmlns:p14="http://schemas.microsoft.com/office/powerpoint/2010/main" val="3744216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A0A9E-13A1-44EB-897B-B36C8415674D}"/>
              </a:ext>
            </a:extLst>
          </p:cNvPr>
          <p:cNvSpPr>
            <a:spLocks noGrp="1"/>
          </p:cNvSpPr>
          <p:nvPr>
            <p:ph type="title"/>
          </p:nvPr>
        </p:nvSpPr>
        <p:spPr/>
        <p:txBody>
          <a:bodyPr/>
          <a:lstStyle/>
          <a:p>
            <a:r>
              <a:rPr lang="en-US"/>
              <a:t>Click to edit Master title style</a:t>
            </a:r>
            <a:endParaRPr lang="es-MX"/>
          </a:p>
        </p:txBody>
      </p:sp>
      <p:sp>
        <p:nvSpPr>
          <p:cNvPr id="3" name="Content Placeholder 2">
            <a:extLst>
              <a:ext uri="{FF2B5EF4-FFF2-40B4-BE49-F238E27FC236}">
                <a16:creationId xmlns:a16="http://schemas.microsoft.com/office/drawing/2014/main" id="{B7AD9A7F-7C69-4C4C-8464-171884BA74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Content Placeholder 3">
            <a:extLst>
              <a:ext uri="{FF2B5EF4-FFF2-40B4-BE49-F238E27FC236}">
                <a16:creationId xmlns:a16="http://schemas.microsoft.com/office/drawing/2014/main" id="{FF8DA27B-3D57-4018-945F-8073594CC7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5" name="Date Placeholder 4">
            <a:extLst>
              <a:ext uri="{FF2B5EF4-FFF2-40B4-BE49-F238E27FC236}">
                <a16:creationId xmlns:a16="http://schemas.microsoft.com/office/drawing/2014/main" id="{BB3BCB9B-9972-4998-BB07-F0099D4372AF}"/>
              </a:ext>
            </a:extLst>
          </p:cNvPr>
          <p:cNvSpPr>
            <a:spLocks noGrp="1"/>
          </p:cNvSpPr>
          <p:nvPr>
            <p:ph type="dt" sz="half" idx="10"/>
          </p:nvPr>
        </p:nvSpPr>
        <p:spPr/>
        <p:txBody>
          <a:bodyPr/>
          <a:lstStyle/>
          <a:p>
            <a:fld id="{46C401A6-6B2D-478A-B229-581DD7F795D4}" type="datetimeFigureOut">
              <a:rPr lang="es-MX" smtClean="0"/>
              <a:t>28/04/2022</a:t>
            </a:fld>
            <a:endParaRPr lang="es-MX" dirty="0"/>
          </a:p>
        </p:txBody>
      </p:sp>
      <p:sp>
        <p:nvSpPr>
          <p:cNvPr id="6" name="Footer Placeholder 5">
            <a:extLst>
              <a:ext uri="{FF2B5EF4-FFF2-40B4-BE49-F238E27FC236}">
                <a16:creationId xmlns:a16="http://schemas.microsoft.com/office/drawing/2014/main" id="{7DFE8CC0-50BA-49BB-BADF-77A8B4796CDB}"/>
              </a:ext>
            </a:extLst>
          </p:cNvPr>
          <p:cNvSpPr>
            <a:spLocks noGrp="1"/>
          </p:cNvSpPr>
          <p:nvPr>
            <p:ph type="ftr" sz="quarter" idx="11"/>
          </p:nvPr>
        </p:nvSpPr>
        <p:spPr/>
        <p:txBody>
          <a:bodyPr/>
          <a:lstStyle/>
          <a:p>
            <a:endParaRPr lang="es-MX" dirty="0"/>
          </a:p>
        </p:txBody>
      </p:sp>
      <p:sp>
        <p:nvSpPr>
          <p:cNvPr id="7" name="Slide Number Placeholder 6">
            <a:extLst>
              <a:ext uri="{FF2B5EF4-FFF2-40B4-BE49-F238E27FC236}">
                <a16:creationId xmlns:a16="http://schemas.microsoft.com/office/drawing/2014/main" id="{C39D6FD1-5AC2-4F57-8721-20E5C7C9101A}"/>
              </a:ext>
            </a:extLst>
          </p:cNvPr>
          <p:cNvSpPr>
            <a:spLocks noGrp="1"/>
          </p:cNvSpPr>
          <p:nvPr>
            <p:ph type="sldNum" sz="quarter" idx="12"/>
          </p:nvPr>
        </p:nvSpPr>
        <p:spPr/>
        <p:txBody>
          <a:bodyPr/>
          <a:lstStyle/>
          <a:p>
            <a:fld id="{246C57E0-B415-4F3E-8FB4-CE524B52DB87}" type="slidenum">
              <a:rPr lang="es-MX" smtClean="0"/>
              <a:t>‹#›</a:t>
            </a:fld>
            <a:endParaRPr lang="es-MX" dirty="0"/>
          </a:p>
        </p:txBody>
      </p:sp>
    </p:spTree>
    <p:extLst>
      <p:ext uri="{BB962C8B-B14F-4D97-AF65-F5344CB8AC3E}">
        <p14:creationId xmlns:p14="http://schemas.microsoft.com/office/powerpoint/2010/main" val="2567006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4F0D6-4A8E-431F-BC54-B2B9CDEB4768}"/>
              </a:ext>
            </a:extLst>
          </p:cNvPr>
          <p:cNvSpPr>
            <a:spLocks noGrp="1"/>
          </p:cNvSpPr>
          <p:nvPr>
            <p:ph type="title"/>
          </p:nvPr>
        </p:nvSpPr>
        <p:spPr>
          <a:xfrm>
            <a:off x="839788" y="365125"/>
            <a:ext cx="10515600" cy="1325563"/>
          </a:xfrm>
        </p:spPr>
        <p:txBody>
          <a:bodyPr/>
          <a:lstStyle/>
          <a:p>
            <a:r>
              <a:rPr lang="en-US"/>
              <a:t>Click to edit Master title style</a:t>
            </a:r>
            <a:endParaRPr lang="es-MX"/>
          </a:p>
        </p:txBody>
      </p:sp>
      <p:sp>
        <p:nvSpPr>
          <p:cNvPr id="3" name="Text Placeholder 2">
            <a:extLst>
              <a:ext uri="{FF2B5EF4-FFF2-40B4-BE49-F238E27FC236}">
                <a16:creationId xmlns:a16="http://schemas.microsoft.com/office/drawing/2014/main" id="{D062D208-0878-4787-8663-F04A6E637B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33771E-1245-4CFE-8E33-4E950BEC5E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5" name="Text Placeholder 4">
            <a:extLst>
              <a:ext uri="{FF2B5EF4-FFF2-40B4-BE49-F238E27FC236}">
                <a16:creationId xmlns:a16="http://schemas.microsoft.com/office/drawing/2014/main" id="{761BF411-7F67-4E49-89D4-234ECA4065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43897C-5FE4-4F1D-9C98-24344D75EA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7" name="Date Placeholder 6">
            <a:extLst>
              <a:ext uri="{FF2B5EF4-FFF2-40B4-BE49-F238E27FC236}">
                <a16:creationId xmlns:a16="http://schemas.microsoft.com/office/drawing/2014/main" id="{BB192A0D-244D-4011-8CFA-8DFDAC56BA04}"/>
              </a:ext>
            </a:extLst>
          </p:cNvPr>
          <p:cNvSpPr>
            <a:spLocks noGrp="1"/>
          </p:cNvSpPr>
          <p:nvPr>
            <p:ph type="dt" sz="half" idx="10"/>
          </p:nvPr>
        </p:nvSpPr>
        <p:spPr/>
        <p:txBody>
          <a:bodyPr/>
          <a:lstStyle/>
          <a:p>
            <a:fld id="{46C401A6-6B2D-478A-B229-581DD7F795D4}" type="datetimeFigureOut">
              <a:rPr lang="es-MX" smtClean="0"/>
              <a:t>28/04/2022</a:t>
            </a:fld>
            <a:endParaRPr lang="es-MX" dirty="0"/>
          </a:p>
        </p:txBody>
      </p:sp>
      <p:sp>
        <p:nvSpPr>
          <p:cNvPr id="8" name="Footer Placeholder 7">
            <a:extLst>
              <a:ext uri="{FF2B5EF4-FFF2-40B4-BE49-F238E27FC236}">
                <a16:creationId xmlns:a16="http://schemas.microsoft.com/office/drawing/2014/main" id="{C65B844D-416D-4B85-9BCD-48A64B533121}"/>
              </a:ext>
            </a:extLst>
          </p:cNvPr>
          <p:cNvSpPr>
            <a:spLocks noGrp="1"/>
          </p:cNvSpPr>
          <p:nvPr>
            <p:ph type="ftr" sz="quarter" idx="11"/>
          </p:nvPr>
        </p:nvSpPr>
        <p:spPr/>
        <p:txBody>
          <a:bodyPr/>
          <a:lstStyle/>
          <a:p>
            <a:endParaRPr lang="es-MX" dirty="0"/>
          </a:p>
        </p:txBody>
      </p:sp>
      <p:sp>
        <p:nvSpPr>
          <p:cNvPr id="9" name="Slide Number Placeholder 8">
            <a:extLst>
              <a:ext uri="{FF2B5EF4-FFF2-40B4-BE49-F238E27FC236}">
                <a16:creationId xmlns:a16="http://schemas.microsoft.com/office/drawing/2014/main" id="{EC588695-8528-4657-ABF3-681987677A59}"/>
              </a:ext>
            </a:extLst>
          </p:cNvPr>
          <p:cNvSpPr>
            <a:spLocks noGrp="1"/>
          </p:cNvSpPr>
          <p:nvPr>
            <p:ph type="sldNum" sz="quarter" idx="12"/>
          </p:nvPr>
        </p:nvSpPr>
        <p:spPr/>
        <p:txBody>
          <a:bodyPr/>
          <a:lstStyle/>
          <a:p>
            <a:fld id="{246C57E0-B415-4F3E-8FB4-CE524B52DB87}" type="slidenum">
              <a:rPr lang="es-MX" smtClean="0"/>
              <a:t>‹#›</a:t>
            </a:fld>
            <a:endParaRPr lang="es-MX" dirty="0"/>
          </a:p>
        </p:txBody>
      </p:sp>
    </p:spTree>
    <p:extLst>
      <p:ext uri="{BB962C8B-B14F-4D97-AF65-F5344CB8AC3E}">
        <p14:creationId xmlns:p14="http://schemas.microsoft.com/office/powerpoint/2010/main" val="489058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0DAFD-0405-42BD-808D-9E0F08FB8FA1}"/>
              </a:ext>
            </a:extLst>
          </p:cNvPr>
          <p:cNvSpPr>
            <a:spLocks noGrp="1"/>
          </p:cNvSpPr>
          <p:nvPr>
            <p:ph type="title"/>
          </p:nvPr>
        </p:nvSpPr>
        <p:spPr/>
        <p:txBody>
          <a:bodyPr/>
          <a:lstStyle/>
          <a:p>
            <a:r>
              <a:rPr lang="en-US"/>
              <a:t>Click to edit Master title style</a:t>
            </a:r>
            <a:endParaRPr lang="es-MX"/>
          </a:p>
        </p:txBody>
      </p:sp>
      <p:sp>
        <p:nvSpPr>
          <p:cNvPr id="3" name="Date Placeholder 2">
            <a:extLst>
              <a:ext uri="{FF2B5EF4-FFF2-40B4-BE49-F238E27FC236}">
                <a16:creationId xmlns:a16="http://schemas.microsoft.com/office/drawing/2014/main" id="{40680E00-8E1D-4950-9B00-357687E86FC2}"/>
              </a:ext>
            </a:extLst>
          </p:cNvPr>
          <p:cNvSpPr>
            <a:spLocks noGrp="1"/>
          </p:cNvSpPr>
          <p:nvPr>
            <p:ph type="dt" sz="half" idx="10"/>
          </p:nvPr>
        </p:nvSpPr>
        <p:spPr/>
        <p:txBody>
          <a:bodyPr/>
          <a:lstStyle/>
          <a:p>
            <a:fld id="{46C401A6-6B2D-478A-B229-581DD7F795D4}" type="datetimeFigureOut">
              <a:rPr lang="es-MX" smtClean="0"/>
              <a:t>28/04/2022</a:t>
            </a:fld>
            <a:endParaRPr lang="es-MX" dirty="0"/>
          </a:p>
        </p:txBody>
      </p:sp>
      <p:sp>
        <p:nvSpPr>
          <p:cNvPr id="4" name="Footer Placeholder 3">
            <a:extLst>
              <a:ext uri="{FF2B5EF4-FFF2-40B4-BE49-F238E27FC236}">
                <a16:creationId xmlns:a16="http://schemas.microsoft.com/office/drawing/2014/main" id="{89A797D7-EBF2-45E0-8C95-195FB4436EE7}"/>
              </a:ext>
            </a:extLst>
          </p:cNvPr>
          <p:cNvSpPr>
            <a:spLocks noGrp="1"/>
          </p:cNvSpPr>
          <p:nvPr>
            <p:ph type="ftr" sz="quarter" idx="11"/>
          </p:nvPr>
        </p:nvSpPr>
        <p:spPr/>
        <p:txBody>
          <a:bodyPr/>
          <a:lstStyle/>
          <a:p>
            <a:endParaRPr lang="es-MX" dirty="0"/>
          </a:p>
        </p:txBody>
      </p:sp>
      <p:sp>
        <p:nvSpPr>
          <p:cNvPr id="5" name="Slide Number Placeholder 4">
            <a:extLst>
              <a:ext uri="{FF2B5EF4-FFF2-40B4-BE49-F238E27FC236}">
                <a16:creationId xmlns:a16="http://schemas.microsoft.com/office/drawing/2014/main" id="{84EA2C7D-910C-4364-A4F9-9248E0F81759}"/>
              </a:ext>
            </a:extLst>
          </p:cNvPr>
          <p:cNvSpPr>
            <a:spLocks noGrp="1"/>
          </p:cNvSpPr>
          <p:nvPr>
            <p:ph type="sldNum" sz="quarter" idx="12"/>
          </p:nvPr>
        </p:nvSpPr>
        <p:spPr/>
        <p:txBody>
          <a:bodyPr/>
          <a:lstStyle/>
          <a:p>
            <a:fld id="{246C57E0-B415-4F3E-8FB4-CE524B52DB87}" type="slidenum">
              <a:rPr lang="es-MX" smtClean="0"/>
              <a:t>‹#›</a:t>
            </a:fld>
            <a:endParaRPr lang="es-MX" dirty="0"/>
          </a:p>
        </p:txBody>
      </p:sp>
    </p:spTree>
    <p:extLst>
      <p:ext uri="{BB962C8B-B14F-4D97-AF65-F5344CB8AC3E}">
        <p14:creationId xmlns:p14="http://schemas.microsoft.com/office/powerpoint/2010/main" val="1179334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DC75C4-BBE8-4FDF-811E-D7E9803AEE9E}"/>
              </a:ext>
            </a:extLst>
          </p:cNvPr>
          <p:cNvSpPr>
            <a:spLocks noGrp="1"/>
          </p:cNvSpPr>
          <p:nvPr>
            <p:ph type="dt" sz="half" idx="10"/>
          </p:nvPr>
        </p:nvSpPr>
        <p:spPr/>
        <p:txBody>
          <a:bodyPr/>
          <a:lstStyle/>
          <a:p>
            <a:fld id="{46C401A6-6B2D-478A-B229-581DD7F795D4}" type="datetimeFigureOut">
              <a:rPr lang="es-MX" smtClean="0"/>
              <a:t>28/04/2022</a:t>
            </a:fld>
            <a:endParaRPr lang="es-MX" dirty="0"/>
          </a:p>
        </p:txBody>
      </p:sp>
      <p:sp>
        <p:nvSpPr>
          <p:cNvPr id="3" name="Footer Placeholder 2">
            <a:extLst>
              <a:ext uri="{FF2B5EF4-FFF2-40B4-BE49-F238E27FC236}">
                <a16:creationId xmlns:a16="http://schemas.microsoft.com/office/drawing/2014/main" id="{A1BD821B-852E-495D-85DA-6F81B9F2D0E8}"/>
              </a:ext>
            </a:extLst>
          </p:cNvPr>
          <p:cNvSpPr>
            <a:spLocks noGrp="1"/>
          </p:cNvSpPr>
          <p:nvPr>
            <p:ph type="ftr" sz="quarter" idx="11"/>
          </p:nvPr>
        </p:nvSpPr>
        <p:spPr/>
        <p:txBody>
          <a:bodyPr/>
          <a:lstStyle/>
          <a:p>
            <a:endParaRPr lang="es-MX" dirty="0"/>
          </a:p>
        </p:txBody>
      </p:sp>
      <p:sp>
        <p:nvSpPr>
          <p:cNvPr id="4" name="Slide Number Placeholder 3">
            <a:extLst>
              <a:ext uri="{FF2B5EF4-FFF2-40B4-BE49-F238E27FC236}">
                <a16:creationId xmlns:a16="http://schemas.microsoft.com/office/drawing/2014/main" id="{E3893033-714C-4371-8568-1C35D73CAC8B}"/>
              </a:ext>
            </a:extLst>
          </p:cNvPr>
          <p:cNvSpPr>
            <a:spLocks noGrp="1"/>
          </p:cNvSpPr>
          <p:nvPr>
            <p:ph type="sldNum" sz="quarter" idx="12"/>
          </p:nvPr>
        </p:nvSpPr>
        <p:spPr/>
        <p:txBody>
          <a:bodyPr/>
          <a:lstStyle/>
          <a:p>
            <a:fld id="{246C57E0-B415-4F3E-8FB4-CE524B52DB87}" type="slidenum">
              <a:rPr lang="es-MX" smtClean="0"/>
              <a:t>‹#›</a:t>
            </a:fld>
            <a:endParaRPr lang="es-MX" dirty="0"/>
          </a:p>
        </p:txBody>
      </p:sp>
    </p:spTree>
    <p:extLst>
      <p:ext uri="{BB962C8B-B14F-4D97-AF65-F5344CB8AC3E}">
        <p14:creationId xmlns:p14="http://schemas.microsoft.com/office/powerpoint/2010/main" val="3873380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079EE-5CBC-4699-81DD-A64BE92FB9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MX"/>
          </a:p>
        </p:txBody>
      </p:sp>
      <p:sp>
        <p:nvSpPr>
          <p:cNvPr id="3" name="Content Placeholder 2">
            <a:extLst>
              <a:ext uri="{FF2B5EF4-FFF2-40B4-BE49-F238E27FC236}">
                <a16:creationId xmlns:a16="http://schemas.microsoft.com/office/drawing/2014/main" id="{73299F3A-C1AC-4B6F-92E2-3772040FAC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Text Placeholder 3">
            <a:extLst>
              <a:ext uri="{FF2B5EF4-FFF2-40B4-BE49-F238E27FC236}">
                <a16:creationId xmlns:a16="http://schemas.microsoft.com/office/drawing/2014/main" id="{8EA90FAD-023D-48D1-ADE2-1121B39D6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8D66F6-4511-4349-85F1-CBF8046363BA}"/>
              </a:ext>
            </a:extLst>
          </p:cNvPr>
          <p:cNvSpPr>
            <a:spLocks noGrp="1"/>
          </p:cNvSpPr>
          <p:nvPr>
            <p:ph type="dt" sz="half" idx="10"/>
          </p:nvPr>
        </p:nvSpPr>
        <p:spPr/>
        <p:txBody>
          <a:bodyPr/>
          <a:lstStyle/>
          <a:p>
            <a:fld id="{46C401A6-6B2D-478A-B229-581DD7F795D4}" type="datetimeFigureOut">
              <a:rPr lang="es-MX" smtClean="0"/>
              <a:t>28/04/2022</a:t>
            </a:fld>
            <a:endParaRPr lang="es-MX" dirty="0"/>
          </a:p>
        </p:txBody>
      </p:sp>
      <p:sp>
        <p:nvSpPr>
          <p:cNvPr id="6" name="Footer Placeholder 5">
            <a:extLst>
              <a:ext uri="{FF2B5EF4-FFF2-40B4-BE49-F238E27FC236}">
                <a16:creationId xmlns:a16="http://schemas.microsoft.com/office/drawing/2014/main" id="{AE86482C-9F6A-4A1F-B9BE-587BF0A670C6}"/>
              </a:ext>
            </a:extLst>
          </p:cNvPr>
          <p:cNvSpPr>
            <a:spLocks noGrp="1"/>
          </p:cNvSpPr>
          <p:nvPr>
            <p:ph type="ftr" sz="quarter" idx="11"/>
          </p:nvPr>
        </p:nvSpPr>
        <p:spPr/>
        <p:txBody>
          <a:bodyPr/>
          <a:lstStyle/>
          <a:p>
            <a:endParaRPr lang="es-MX" dirty="0"/>
          </a:p>
        </p:txBody>
      </p:sp>
      <p:sp>
        <p:nvSpPr>
          <p:cNvPr id="7" name="Slide Number Placeholder 6">
            <a:extLst>
              <a:ext uri="{FF2B5EF4-FFF2-40B4-BE49-F238E27FC236}">
                <a16:creationId xmlns:a16="http://schemas.microsoft.com/office/drawing/2014/main" id="{43FE8BC4-DFF9-4235-B5D6-06C57E69132A}"/>
              </a:ext>
            </a:extLst>
          </p:cNvPr>
          <p:cNvSpPr>
            <a:spLocks noGrp="1"/>
          </p:cNvSpPr>
          <p:nvPr>
            <p:ph type="sldNum" sz="quarter" idx="12"/>
          </p:nvPr>
        </p:nvSpPr>
        <p:spPr/>
        <p:txBody>
          <a:bodyPr/>
          <a:lstStyle/>
          <a:p>
            <a:fld id="{246C57E0-B415-4F3E-8FB4-CE524B52DB87}" type="slidenum">
              <a:rPr lang="es-MX" smtClean="0"/>
              <a:t>‹#›</a:t>
            </a:fld>
            <a:endParaRPr lang="es-MX" dirty="0"/>
          </a:p>
        </p:txBody>
      </p:sp>
    </p:spTree>
    <p:extLst>
      <p:ext uri="{BB962C8B-B14F-4D97-AF65-F5344CB8AC3E}">
        <p14:creationId xmlns:p14="http://schemas.microsoft.com/office/powerpoint/2010/main" val="3934458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9EAA0-260D-4D94-B44E-88A081E355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MX"/>
          </a:p>
        </p:txBody>
      </p:sp>
      <p:sp>
        <p:nvSpPr>
          <p:cNvPr id="3" name="Picture Placeholder 2">
            <a:extLst>
              <a:ext uri="{FF2B5EF4-FFF2-40B4-BE49-F238E27FC236}">
                <a16:creationId xmlns:a16="http://schemas.microsoft.com/office/drawing/2014/main" id="{CBFBBDFC-E466-47EE-A3BF-5A39E0469E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dirty="0"/>
          </a:p>
        </p:txBody>
      </p:sp>
      <p:sp>
        <p:nvSpPr>
          <p:cNvPr id="4" name="Text Placeholder 3">
            <a:extLst>
              <a:ext uri="{FF2B5EF4-FFF2-40B4-BE49-F238E27FC236}">
                <a16:creationId xmlns:a16="http://schemas.microsoft.com/office/drawing/2014/main" id="{7E0FFB49-84BE-4FE2-A026-2F52C0917C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0C9311-BC84-4D0E-9068-517A55F0887F}"/>
              </a:ext>
            </a:extLst>
          </p:cNvPr>
          <p:cNvSpPr>
            <a:spLocks noGrp="1"/>
          </p:cNvSpPr>
          <p:nvPr>
            <p:ph type="dt" sz="half" idx="10"/>
          </p:nvPr>
        </p:nvSpPr>
        <p:spPr/>
        <p:txBody>
          <a:bodyPr/>
          <a:lstStyle/>
          <a:p>
            <a:fld id="{46C401A6-6B2D-478A-B229-581DD7F795D4}" type="datetimeFigureOut">
              <a:rPr lang="es-MX" smtClean="0"/>
              <a:t>28/04/2022</a:t>
            </a:fld>
            <a:endParaRPr lang="es-MX" dirty="0"/>
          </a:p>
        </p:txBody>
      </p:sp>
      <p:sp>
        <p:nvSpPr>
          <p:cNvPr id="6" name="Footer Placeholder 5">
            <a:extLst>
              <a:ext uri="{FF2B5EF4-FFF2-40B4-BE49-F238E27FC236}">
                <a16:creationId xmlns:a16="http://schemas.microsoft.com/office/drawing/2014/main" id="{ED0E9354-9D77-43CF-B1A9-23CE6C6AF1AE}"/>
              </a:ext>
            </a:extLst>
          </p:cNvPr>
          <p:cNvSpPr>
            <a:spLocks noGrp="1"/>
          </p:cNvSpPr>
          <p:nvPr>
            <p:ph type="ftr" sz="quarter" idx="11"/>
          </p:nvPr>
        </p:nvSpPr>
        <p:spPr/>
        <p:txBody>
          <a:bodyPr/>
          <a:lstStyle/>
          <a:p>
            <a:endParaRPr lang="es-MX" dirty="0"/>
          </a:p>
        </p:txBody>
      </p:sp>
      <p:sp>
        <p:nvSpPr>
          <p:cNvPr id="7" name="Slide Number Placeholder 6">
            <a:extLst>
              <a:ext uri="{FF2B5EF4-FFF2-40B4-BE49-F238E27FC236}">
                <a16:creationId xmlns:a16="http://schemas.microsoft.com/office/drawing/2014/main" id="{19D1D1EA-939F-49BC-80E4-E1DE970C4A88}"/>
              </a:ext>
            </a:extLst>
          </p:cNvPr>
          <p:cNvSpPr>
            <a:spLocks noGrp="1"/>
          </p:cNvSpPr>
          <p:nvPr>
            <p:ph type="sldNum" sz="quarter" idx="12"/>
          </p:nvPr>
        </p:nvSpPr>
        <p:spPr/>
        <p:txBody>
          <a:bodyPr/>
          <a:lstStyle/>
          <a:p>
            <a:fld id="{246C57E0-B415-4F3E-8FB4-CE524B52DB87}" type="slidenum">
              <a:rPr lang="es-MX" smtClean="0"/>
              <a:t>‹#›</a:t>
            </a:fld>
            <a:endParaRPr lang="es-MX" dirty="0"/>
          </a:p>
        </p:txBody>
      </p:sp>
    </p:spTree>
    <p:extLst>
      <p:ext uri="{BB962C8B-B14F-4D97-AF65-F5344CB8AC3E}">
        <p14:creationId xmlns:p14="http://schemas.microsoft.com/office/powerpoint/2010/main" val="2294302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1FE7B3-B561-4603-AFCB-CC25C7FE2A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MX"/>
          </a:p>
        </p:txBody>
      </p:sp>
      <p:sp>
        <p:nvSpPr>
          <p:cNvPr id="3" name="Text Placeholder 2">
            <a:extLst>
              <a:ext uri="{FF2B5EF4-FFF2-40B4-BE49-F238E27FC236}">
                <a16:creationId xmlns:a16="http://schemas.microsoft.com/office/drawing/2014/main" id="{FAB92F9D-9EEB-4AD6-BD23-BD06ED58A6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Date Placeholder 3">
            <a:extLst>
              <a:ext uri="{FF2B5EF4-FFF2-40B4-BE49-F238E27FC236}">
                <a16:creationId xmlns:a16="http://schemas.microsoft.com/office/drawing/2014/main" id="{70230D0C-073E-4474-99AB-048FE73069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C401A6-6B2D-478A-B229-581DD7F795D4}" type="datetimeFigureOut">
              <a:rPr lang="es-MX" smtClean="0"/>
              <a:t>28/04/2022</a:t>
            </a:fld>
            <a:endParaRPr lang="es-MX" dirty="0"/>
          </a:p>
        </p:txBody>
      </p:sp>
      <p:sp>
        <p:nvSpPr>
          <p:cNvPr id="5" name="Footer Placeholder 4">
            <a:extLst>
              <a:ext uri="{FF2B5EF4-FFF2-40B4-BE49-F238E27FC236}">
                <a16:creationId xmlns:a16="http://schemas.microsoft.com/office/drawing/2014/main" id="{FA03C479-912D-4E6D-ADFC-EB8190261F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dirty="0"/>
          </a:p>
        </p:txBody>
      </p:sp>
      <p:sp>
        <p:nvSpPr>
          <p:cNvPr id="6" name="Slide Number Placeholder 5">
            <a:extLst>
              <a:ext uri="{FF2B5EF4-FFF2-40B4-BE49-F238E27FC236}">
                <a16:creationId xmlns:a16="http://schemas.microsoft.com/office/drawing/2014/main" id="{E3498BC5-FDB5-4185-BE78-C97B02E66D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6C57E0-B415-4F3E-8FB4-CE524B52DB87}" type="slidenum">
              <a:rPr lang="es-MX" smtClean="0"/>
              <a:t>‹#›</a:t>
            </a:fld>
            <a:endParaRPr lang="es-MX" dirty="0"/>
          </a:p>
        </p:txBody>
      </p:sp>
    </p:spTree>
    <p:extLst>
      <p:ext uri="{BB962C8B-B14F-4D97-AF65-F5344CB8AC3E}">
        <p14:creationId xmlns:p14="http://schemas.microsoft.com/office/powerpoint/2010/main" val="18594015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eitb.eus/es/noticias/internacional/detalle/8358115/accidente-mueren-8-personas-al-estrellarse-avion-contra-edificio-cerca-de-milan/" TargetMode="Externa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hyperlink" Target="https://www.onaliat.mx/ETAC/ingenieria-industrial-en-linea" TargetMode="Externa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zeiss.es/metrologia/home.html" TargetMode="External"/><Relationship Id="rId2" Type="http://schemas.openxmlformats.org/officeDocument/2006/relationships/hyperlink" Target="https://www.zeiss.es/metrologia/campanas/innovation-rocks.html"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infaimon.com/es/gocator-2410"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mms-mexico.com/suppliers/femia"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64">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Two people in hard hats working in a factory&#10;&#10;Description automatically generated with low confidence">
            <a:extLst>
              <a:ext uri="{FF2B5EF4-FFF2-40B4-BE49-F238E27FC236}">
                <a16:creationId xmlns:a16="http://schemas.microsoft.com/office/drawing/2014/main" id="{D7CC102F-9EA0-4605-A31F-52F8EF4C03A6}"/>
              </a:ext>
            </a:extLst>
          </p:cNvPr>
          <p:cNvPicPr>
            <a:picLocks noChangeAspect="1"/>
          </p:cNvPicPr>
          <p:nvPr/>
        </p:nvPicPr>
        <p:blipFill rotWithShape="1">
          <a:blip r:embed="rId2"/>
          <a:srcRect l="8014" t="17007" r="32305" b="17007"/>
          <a:stretch/>
        </p:blipFill>
        <p:spPr>
          <a:xfrm>
            <a:off x="0" y="81265"/>
            <a:ext cx="12192000" cy="6858000"/>
          </a:xfrm>
          <a:prstGeom prst="rect">
            <a:avLst/>
          </a:prstGeom>
        </p:spPr>
      </p:pic>
      <p:sp>
        <p:nvSpPr>
          <p:cNvPr id="72" name="Rectangle 66">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6B26FA2-B84C-43A0-BE3A-342FB0ACA7EA}"/>
              </a:ext>
            </a:extLst>
          </p:cNvPr>
          <p:cNvSpPr>
            <a:spLocks noGrp="1"/>
          </p:cNvSpPr>
          <p:nvPr>
            <p:ph type="title"/>
          </p:nvPr>
        </p:nvSpPr>
        <p:spPr>
          <a:xfrm>
            <a:off x="404552" y="3091928"/>
            <a:ext cx="9242367" cy="2387600"/>
          </a:xfrm>
        </p:spPr>
        <p:txBody>
          <a:bodyPr vert="horz" lIns="91440" tIns="45720" rIns="91440" bIns="45720" rtlCol="0" anchor="b">
            <a:normAutofit/>
          </a:bodyPr>
          <a:lstStyle/>
          <a:p>
            <a:r>
              <a:rPr lang="en-US" sz="6600" dirty="0"/>
              <a:t>La Calidad  y la </a:t>
            </a:r>
            <a:r>
              <a:rPr lang="es-MX" sz="6600" dirty="0"/>
              <a:t>Ingeniería</a:t>
            </a:r>
            <a:r>
              <a:rPr lang="en-US" sz="6600" dirty="0"/>
              <a:t> </a:t>
            </a:r>
            <a:r>
              <a:rPr lang="es-MX" sz="6600" dirty="0"/>
              <a:t>en</a:t>
            </a:r>
            <a:r>
              <a:rPr lang="en-US" sz="6600" dirty="0"/>
              <a:t> la </a:t>
            </a:r>
            <a:r>
              <a:rPr lang="es-MX" sz="6600" dirty="0"/>
              <a:t>Industria</a:t>
            </a:r>
            <a:r>
              <a:rPr lang="en-US" sz="6600" dirty="0"/>
              <a:t>.</a:t>
            </a:r>
          </a:p>
        </p:txBody>
      </p:sp>
      <p:sp>
        <p:nvSpPr>
          <p:cNvPr id="73" name="Rectangle: Rounded Corners 68">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2888024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F6ED4659-3C88-4002-9667-B76B0621C2D6}"/>
              </a:ext>
            </a:extLst>
          </p:cNvPr>
          <p:cNvSpPr>
            <a:spLocks noGrp="1"/>
          </p:cNvSpPr>
          <p:nvPr>
            <p:ph type="title"/>
          </p:nvPr>
        </p:nvSpPr>
        <p:spPr>
          <a:xfrm>
            <a:off x="841248" y="818457"/>
            <a:ext cx="3322317" cy="2975876"/>
          </a:xfrm>
        </p:spPr>
        <p:txBody>
          <a:bodyPr vert="horz" lIns="91440" tIns="45720" rIns="91440" bIns="45720" rtlCol="0" anchor="b">
            <a:normAutofit/>
          </a:bodyPr>
          <a:lstStyle/>
          <a:p>
            <a:r>
              <a:rPr lang="en-US" kern="1200" dirty="0">
                <a:solidFill>
                  <a:schemeClr val="tx1"/>
                </a:solidFill>
                <a:latin typeface="+mj-lt"/>
                <a:ea typeface="+mj-ea"/>
                <a:cs typeface="+mj-cs"/>
              </a:rPr>
              <a:t>Calidad y </a:t>
            </a:r>
            <a:r>
              <a:rPr lang="es-MX" kern="1200" dirty="0">
                <a:solidFill>
                  <a:schemeClr val="tx1"/>
                </a:solidFill>
                <a:latin typeface="+mj-lt"/>
                <a:ea typeface="+mj-ea"/>
                <a:cs typeface="+mj-cs"/>
              </a:rPr>
              <a:t>Seguridad</a:t>
            </a:r>
            <a:r>
              <a:rPr lang="en-US" kern="1200" dirty="0">
                <a:solidFill>
                  <a:schemeClr val="tx1"/>
                </a:solidFill>
                <a:latin typeface="+mj-lt"/>
                <a:ea typeface="+mj-ea"/>
                <a:cs typeface="+mj-cs"/>
              </a:rPr>
              <a:t> </a:t>
            </a:r>
            <a:r>
              <a:rPr lang="es-MX" kern="1200" dirty="0">
                <a:solidFill>
                  <a:schemeClr val="tx1"/>
                </a:solidFill>
                <a:latin typeface="+mj-lt"/>
                <a:ea typeface="+mj-ea"/>
                <a:cs typeface="+mj-cs"/>
              </a:rPr>
              <a:t>Aeroespacial</a:t>
            </a:r>
          </a:p>
        </p:txBody>
      </p:sp>
      <p:cxnSp>
        <p:nvCxnSpPr>
          <p:cNvPr id="20" name="Straight Connector 19">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63566"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Graphical user interface&#10;&#10;Description automatically generated with medium confidence">
            <a:extLst>
              <a:ext uri="{FF2B5EF4-FFF2-40B4-BE49-F238E27FC236}">
                <a16:creationId xmlns:a16="http://schemas.microsoft.com/office/drawing/2014/main" id="{6293FB0B-8DB3-4FD5-9E98-D7AF7C387E14}"/>
              </a:ext>
            </a:extLst>
          </p:cNvPr>
          <p:cNvPicPr>
            <a:picLocks noChangeAspect="1"/>
          </p:cNvPicPr>
          <p:nvPr/>
        </p:nvPicPr>
        <p:blipFill rotWithShape="1">
          <a:blip r:embed="rId2"/>
          <a:srcRect l="13750" t="12724" r="17379" b="10967"/>
          <a:stretch/>
        </p:blipFill>
        <p:spPr>
          <a:xfrm>
            <a:off x="5004813" y="1268361"/>
            <a:ext cx="6968971" cy="4697675"/>
          </a:xfrm>
          <a:prstGeom prst="rect">
            <a:avLst/>
          </a:prstGeom>
        </p:spPr>
      </p:pic>
    </p:spTree>
    <p:extLst>
      <p:ext uri="{BB962C8B-B14F-4D97-AF65-F5344CB8AC3E}">
        <p14:creationId xmlns:p14="http://schemas.microsoft.com/office/powerpoint/2010/main" val="1398761632"/>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68539381-4979-4AC9-935F-DA79DEFD12C7}"/>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800" kern="1200" dirty="0">
                <a:solidFill>
                  <a:srgbClr val="FFFFFF"/>
                </a:solidFill>
                <a:latin typeface="+mj-lt"/>
                <a:ea typeface="+mj-ea"/>
                <a:cs typeface="+mj-cs"/>
              </a:rPr>
              <a:t>IAQG</a:t>
            </a:r>
          </a:p>
        </p:txBody>
      </p:sp>
      <p:pic>
        <p:nvPicPr>
          <p:cNvPr id="8" name="Picture 7">
            <a:extLst>
              <a:ext uri="{FF2B5EF4-FFF2-40B4-BE49-F238E27FC236}">
                <a16:creationId xmlns:a16="http://schemas.microsoft.com/office/drawing/2014/main" id="{4BA416E2-C3D9-4C7A-AC3C-1FE820A9F3FC}"/>
              </a:ext>
            </a:extLst>
          </p:cNvPr>
          <p:cNvPicPr>
            <a:picLocks noChangeAspect="1"/>
          </p:cNvPicPr>
          <p:nvPr/>
        </p:nvPicPr>
        <p:blipFill rotWithShape="1">
          <a:blip r:embed="rId2"/>
          <a:srcRect l="19767" t="18291" r="34412" b="31156"/>
          <a:stretch/>
        </p:blipFill>
        <p:spPr>
          <a:xfrm>
            <a:off x="5075257" y="566086"/>
            <a:ext cx="6571913" cy="4531694"/>
          </a:xfrm>
          <a:prstGeom prst="rect">
            <a:avLst/>
          </a:prstGeom>
        </p:spPr>
      </p:pic>
      <p:sp>
        <p:nvSpPr>
          <p:cNvPr id="13" name="TextBox 12">
            <a:extLst>
              <a:ext uri="{FF2B5EF4-FFF2-40B4-BE49-F238E27FC236}">
                <a16:creationId xmlns:a16="http://schemas.microsoft.com/office/drawing/2014/main" id="{973DCC1B-0E13-4E8A-8AA3-621859841EFA}"/>
              </a:ext>
            </a:extLst>
          </p:cNvPr>
          <p:cNvSpPr txBox="1"/>
          <p:nvPr/>
        </p:nvSpPr>
        <p:spPr>
          <a:xfrm>
            <a:off x="5859780" y="5922582"/>
            <a:ext cx="6096000" cy="369332"/>
          </a:xfrm>
          <a:prstGeom prst="rect">
            <a:avLst/>
          </a:prstGeom>
          <a:noFill/>
        </p:spPr>
        <p:txBody>
          <a:bodyPr wrap="square">
            <a:spAutoFit/>
          </a:bodyPr>
          <a:lstStyle/>
          <a:p>
            <a:r>
              <a:rPr lang="es-MX" dirty="0"/>
              <a:t>La base de datos </a:t>
            </a:r>
            <a:r>
              <a:rPr lang="es-MX" b="1" dirty="0"/>
              <a:t>OASIS</a:t>
            </a:r>
            <a:r>
              <a:rPr lang="es-MX" dirty="0"/>
              <a:t> se puede encontrar en www.sae.org</a:t>
            </a:r>
          </a:p>
        </p:txBody>
      </p:sp>
    </p:spTree>
    <p:extLst>
      <p:ext uri="{BB962C8B-B14F-4D97-AF65-F5344CB8AC3E}">
        <p14:creationId xmlns:p14="http://schemas.microsoft.com/office/powerpoint/2010/main" val="1875105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26">
            <a:extLst>
              <a:ext uri="{FF2B5EF4-FFF2-40B4-BE49-F238E27FC236}">
                <a16:creationId xmlns:a16="http://schemas.microsoft.com/office/drawing/2014/main" id="{605494DE-B078-4D87-BB01-C8432061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28">
            <a:extLst>
              <a:ext uri="{FF2B5EF4-FFF2-40B4-BE49-F238E27FC236}">
                <a16:creationId xmlns:a16="http://schemas.microsoft.com/office/drawing/2014/main" id="{9A0576B0-CD8C-4661-95C8-A9F2CE7CD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4724288" cy="6861324"/>
          </a:xfrm>
          <a:prstGeom prst="rect">
            <a:avLst/>
          </a:prstGeom>
          <a:solidFill>
            <a:srgbClr val="000000">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Shape 30">
            <a:extLst>
              <a:ext uri="{FF2B5EF4-FFF2-40B4-BE49-F238E27FC236}">
                <a16:creationId xmlns:a16="http://schemas.microsoft.com/office/drawing/2014/main" id="{3FF60E2B-3919-423C-B1FF-56CDE6681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rgbClr val="00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F6ED4659-3C88-4002-9667-B76B0621C2D6}"/>
              </a:ext>
            </a:extLst>
          </p:cNvPr>
          <p:cNvSpPr>
            <a:spLocks noGrp="1"/>
          </p:cNvSpPr>
          <p:nvPr>
            <p:ph type="title"/>
          </p:nvPr>
        </p:nvSpPr>
        <p:spPr>
          <a:xfrm>
            <a:off x="804672" y="1122363"/>
            <a:ext cx="3308130" cy="2387600"/>
          </a:xfrm>
        </p:spPr>
        <p:txBody>
          <a:bodyPr vert="horz" lIns="91440" tIns="45720" rIns="91440" bIns="45720" rtlCol="0" anchor="b">
            <a:normAutofit/>
          </a:bodyPr>
          <a:lstStyle/>
          <a:p>
            <a:r>
              <a:rPr lang="es-MX" sz="3800" kern="1200" dirty="0">
                <a:solidFill>
                  <a:srgbClr val="FFFFFF"/>
                </a:solidFill>
                <a:latin typeface="+mj-lt"/>
                <a:ea typeface="+mj-ea"/>
                <a:cs typeface="+mj-cs"/>
              </a:rPr>
              <a:t>Miembros</a:t>
            </a:r>
            <a:r>
              <a:rPr lang="en-US" sz="3800" kern="1200" dirty="0">
                <a:solidFill>
                  <a:srgbClr val="FFFFFF"/>
                </a:solidFill>
                <a:latin typeface="+mj-lt"/>
                <a:ea typeface="+mj-ea"/>
                <a:cs typeface="+mj-cs"/>
              </a:rPr>
              <a:t> </a:t>
            </a:r>
            <a:r>
              <a:rPr lang="es-MX" sz="3800" kern="1200" dirty="0">
                <a:solidFill>
                  <a:srgbClr val="FFFFFF"/>
                </a:solidFill>
                <a:latin typeface="+mj-lt"/>
                <a:ea typeface="+mj-ea"/>
                <a:cs typeface="+mj-cs"/>
              </a:rPr>
              <a:t>Internacionales</a:t>
            </a:r>
            <a:r>
              <a:rPr lang="en-US" sz="3800" kern="1200" dirty="0">
                <a:solidFill>
                  <a:srgbClr val="FFFFFF"/>
                </a:solidFill>
                <a:latin typeface="+mj-lt"/>
                <a:ea typeface="+mj-ea"/>
                <a:cs typeface="+mj-cs"/>
              </a:rPr>
              <a:t> (IAQG)</a:t>
            </a:r>
          </a:p>
        </p:txBody>
      </p:sp>
      <p:pic>
        <p:nvPicPr>
          <p:cNvPr id="4" name="Picture 3" descr="Graphical user interface, text, application&#10;&#10;Description automatically generated">
            <a:extLst>
              <a:ext uri="{FF2B5EF4-FFF2-40B4-BE49-F238E27FC236}">
                <a16:creationId xmlns:a16="http://schemas.microsoft.com/office/drawing/2014/main" id="{D2E57EB8-B218-48B9-9012-9CBCA3C29A44}"/>
              </a:ext>
            </a:extLst>
          </p:cNvPr>
          <p:cNvPicPr>
            <a:picLocks noChangeAspect="1"/>
          </p:cNvPicPr>
          <p:nvPr/>
        </p:nvPicPr>
        <p:blipFill rotWithShape="1">
          <a:blip r:embed="rId2"/>
          <a:srcRect l="24280" t="33045" r="26251" b="19263"/>
          <a:stretch/>
        </p:blipFill>
        <p:spPr>
          <a:xfrm>
            <a:off x="4724289" y="1122363"/>
            <a:ext cx="7288642" cy="3952557"/>
          </a:xfrm>
          <a:prstGeom prst="rect">
            <a:avLst/>
          </a:prstGeom>
        </p:spPr>
      </p:pic>
    </p:spTree>
    <p:extLst>
      <p:ext uri="{BB962C8B-B14F-4D97-AF65-F5344CB8AC3E}">
        <p14:creationId xmlns:p14="http://schemas.microsoft.com/office/powerpoint/2010/main" val="1999399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4" name="Rectangle 67">
            <a:extLst>
              <a:ext uri="{FF2B5EF4-FFF2-40B4-BE49-F238E27FC236}">
                <a16:creationId xmlns:a16="http://schemas.microsoft.com/office/drawing/2014/main" id="{2B39286B-772E-4B31-95F0-33484AFAA6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6ED4659-3C88-4002-9667-B76B0621C2D6}"/>
              </a:ext>
            </a:extLst>
          </p:cNvPr>
          <p:cNvSpPr>
            <a:spLocks noGrp="1"/>
          </p:cNvSpPr>
          <p:nvPr>
            <p:ph type="title"/>
          </p:nvPr>
        </p:nvSpPr>
        <p:spPr>
          <a:xfrm>
            <a:off x="6428231" y="370728"/>
            <a:ext cx="5356097" cy="1428750"/>
          </a:xfrm>
        </p:spPr>
        <p:txBody>
          <a:bodyPr vert="horz" lIns="91440" tIns="45720" rIns="91440" bIns="45720" rtlCol="0" anchor="b">
            <a:normAutofit fontScale="90000"/>
          </a:bodyPr>
          <a:lstStyle/>
          <a:p>
            <a:r>
              <a:rPr lang="es-MX" sz="4000" dirty="0"/>
              <a:t>Propósito</a:t>
            </a:r>
            <a:r>
              <a:rPr lang="en-US" sz="4000" dirty="0"/>
              <a:t> de los </a:t>
            </a:r>
            <a:r>
              <a:rPr lang="es-MX" sz="4000" dirty="0"/>
              <a:t>Estándares</a:t>
            </a:r>
            <a:r>
              <a:rPr lang="en-US" sz="4000" dirty="0"/>
              <a:t> </a:t>
            </a:r>
            <a:r>
              <a:rPr lang="es-MX" sz="4000" dirty="0"/>
              <a:t>Aeroespaciales</a:t>
            </a:r>
          </a:p>
        </p:txBody>
      </p:sp>
      <p:pic>
        <p:nvPicPr>
          <p:cNvPr id="25" name="Picture 24" descr="A computer screen capture&#10;&#10;Description automatically generated with medium confidence">
            <a:extLst>
              <a:ext uri="{FF2B5EF4-FFF2-40B4-BE49-F238E27FC236}">
                <a16:creationId xmlns:a16="http://schemas.microsoft.com/office/drawing/2014/main" id="{9CD1E69D-B84B-428C-A87A-CF3F4DC059F2}"/>
              </a:ext>
            </a:extLst>
          </p:cNvPr>
          <p:cNvPicPr>
            <a:picLocks noChangeAspect="1"/>
          </p:cNvPicPr>
          <p:nvPr/>
        </p:nvPicPr>
        <p:blipFill rotWithShape="1">
          <a:blip r:embed="rId2"/>
          <a:srcRect l="9506" t="25951" r="38305" b="26343"/>
          <a:stretch/>
        </p:blipFill>
        <p:spPr>
          <a:xfrm>
            <a:off x="493776" y="565950"/>
            <a:ext cx="4855464" cy="2496591"/>
          </a:xfrm>
          <a:prstGeom prst="rect">
            <a:avLst/>
          </a:prstGeom>
        </p:spPr>
      </p:pic>
      <p:pic>
        <p:nvPicPr>
          <p:cNvPr id="22" name="Picture 21" descr="A computer screen capture&#10;&#10;Description automatically generated with medium confidence">
            <a:extLst>
              <a:ext uri="{FF2B5EF4-FFF2-40B4-BE49-F238E27FC236}">
                <a16:creationId xmlns:a16="http://schemas.microsoft.com/office/drawing/2014/main" id="{18431257-3E11-4CC9-BA3B-83B6FD59CDEB}"/>
              </a:ext>
            </a:extLst>
          </p:cNvPr>
          <p:cNvPicPr>
            <a:picLocks noChangeAspect="1"/>
          </p:cNvPicPr>
          <p:nvPr/>
        </p:nvPicPr>
        <p:blipFill rotWithShape="1">
          <a:blip r:embed="rId3"/>
          <a:srcRect l="9073" t="29811" r="14888" b="15156"/>
          <a:stretch/>
        </p:blipFill>
        <p:spPr>
          <a:xfrm>
            <a:off x="493776" y="4082000"/>
            <a:ext cx="4855464" cy="1976695"/>
          </a:xfrm>
          <a:prstGeom prst="rect">
            <a:avLst/>
          </a:prstGeom>
        </p:spPr>
      </p:pic>
      <p:cxnSp>
        <p:nvCxnSpPr>
          <p:cNvPr id="75" name="Straight Connector 69">
            <a:extLst>
              <a:ext uri="{FF2B5EF4-FFF2-40B4-BE49-F238E27FC236}">
                <a16:creationId xmlns:a16="http://schemas.microsoft.com/office/drawing/2014/main" id="{73FA79A8-0B2C-4219-95C7-D68CB577908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3598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786713B-09C5-4F7A-AD08-3F4CFED455D3}"/>
              </a:ext>
            </a:extLst>
          </p:cNvPr>
          <p:cNvSpPr txBox="1"/>
          <p:nvPr/>
        </p:nvSpPr>
        <p:spPr>
          <a:xfrm>
            <a:off x="6548159" y="2406474"/>
            <a:ext cx="4928616" cy="2870820"/>
          </a:xfrm>
          <a:prstGeom prst="rect">
            <a:avLst/>
          </a:prstGeom>
        </p:spPr>
        <p:txBody>
          <a:bodyPr vert="horz" lIns="91440" tIns="45720" rIns="91440" bIns="45720" rtlCol="0" anchor="t">
            <a:normAutofit/>
          </a:bodyPr>
          <a:lstStyle/>
          <a:p>
            <a:pPr marL="285750" indent="-228600">
              <a:lnSpc>
                <a:spcPct val="90000"/>
              </a:lnSpc>
              <a:spcAft>
                <a:spcPts val="600"/>
              </a:spcAft>
              <a:buFont typeface="Arial" panose="020B0604020202020204" pitchFamily="34" charset="0"/>
              <a:buChar char="•"/>
            </a:pPr>
            <a:r>
              <a:rPr lang="es-MX" sz="1600" dirty="0">
                <a:latin typeface="Kumbh Sans"/>
              </a:rPr>
              <a:t>Productos</a:t>
            </a:r>
            <a:r>
              <a:rPr lang="en-US" sz="1600" dirty="0">
                <a:latin typeface="Kumbh Sans"/>
              </a:rPr>
              <a:t> de </a:t>
            </a:r>
            <a:r>
              <a:rPr lang="en-US" sz="1600" u="sng" dirty="0">
                <a:latin typeface="Kumbh Sans"/>
              </a:rPr>
              <a:t>alto </a:t>
            </a:r>
            <a:r>
              <a:rPr lang="es-MX" sz="1600" u="sng" dirty="0">
                <a:latin typeface="Kumbh Sans"/>
              </a:rPr>
              <a:t>riesgo</a:t>
            </a:r>
          </a:p>
          <a:p>
            <a:pPr marL="285750" indent="-228600">
              <a:lnSpc>
                <a:spcPct val="90000"/>
              </a:lnSpc>
              <a:spcAft>
                <a:spcPts val="600"/>
              </a:spcAft>
              <a:buFont typeface="Arial" panose="020B0604020202020204" pitchFamily="34" charset="0"/>
              <a:buChar char="•"/>
            </a:pPr>
            <a:r>
              <a:rPr lang="es-MX" sz="1600" dirty="0">
                <a:latin typeface="Kumbh Sans"/>
              </a:rPr>
              <a:t>Productos</a:t>
            </a:r>
            <a:r>
              <a:rPr lang="en-US" sz="1600" dirty="0">
                <a:latin typeface="Kumbh Sans"/>
              </a:rPr>
              <a:t> de </a:t>
            </a:r>
            <a:r>
              <a:rPr lang="en-US" sz="1600" u="sng" dirty="0">
                <a:latin typeface="Kumbh Sans"/>
              </a:rPr>
              <a:t>alto </a:t>
            </a:r>
            <a:r>
              <a:rPr lang="es-MX" sz="1600" u="sng" dirty="0">
                <a:latin typeface="Kumbh Sans"/>
              </a:rPr>
              <a:t>costo</a:t>
            </a:r>
          </a:p>
          <a:p>
            <a:pPr marL="285750" indent="-228600">
              <a:lnSpc>
                <a:spcPct val="90000"/>
              </a:lnSpc>
              <a:spcAft>
                <a:spcPts val="600"/>
              </a:spcAft>
              <a:buFont typeface="Arial" panose="020B0604020202020204" pitchFamily="34" charset="0"/>
              <a:buChar char="•"/>
            </a:pPr>
            <a:r>
              <a:rPr lang="es-MX" sz="1600" dirty="0">
                <a:latin typeface="Kumbh Sans"/>
              </a:rPr>
              <a:t>Controlado</a:t>
            </a:r>
            <a:r>
              <a:rPr lang="en-US" sz="1600" dirty="0">
                <a:latin typeface="Kumbh Sans"/>
              </a:rPr>
              <a:t> por </a:t>
            </a:r>
            <a:r>
              <a:rPr lang="es-MX" sz="1600" dirty="0">
                <a:latin typeface="Kumbh Sans"/>
              </a:rPr>
              <a:t>requisitos</a:t>
            </a:r>
            <a:r>
              <a:rPr lang="en-US" sz="1600" dirty="0">
                <a:latin typeface="Kumbh Sans"/>
              </a:rPr>
              <a:t> de la </a:t>
            </a:r>
            <a:r>
              <a:rPr lang="es-MX" sz="1600" dirty="0">
                <a:latin typeface="Kumbh Sans"/>
              </a:rPr>
              <a:t>Industria:</a:t>
            </a:r>
          </a:p>
          <a:p>
            <a:pPr marL="57150">
              <a:lnSpc>
                <a:spcPct val="90000"/>
              </a:lnSpc>
              <a:spcAft>
                <a:spcPts val="600"/>
              </a:spcAft>
            </a:pPr>
            <a:r>
              <a:rPr lang="en-US" sz="1600" dirty="0">
                <a:latin typeface="Kumbh Sans"/>
              </a:rPr>
              <a:t>      - </a:t>
            </a:r>
            <a:r>
              <a:rPr lang="es-MX" sz="1600" dirty="0">
                <a:latin typeface="Kumbh Sans"/>
              </a:rPr>
              <a:t>Gobierno</a:t>
            </a:r>
            <a:r>
              <a:rPr lang="en-US" sz="1600" dirty="0">
                <a:latin typeface="Kumbh Sans"/>
              </a:rPr>
              <a:t> / </a:t>
            </a:r>
            <a:r>
              <a:rPr lang="es-MX" sz="1600" dirty="0">
                <a:latin typeface="Kumbh Sans"/>
              </a:rPr>
              <a:t>Estados</a:t>
            </a:r>
          </a:p>
          <a:p>
            <a:pPr>
              <a:lnSpc>
                <a:spcPct val="90000"/>
              </a:lnSpc>
              <a:spcAft>
                <a:spcPts val="600"/>
              </a:spcAft>
            </a:pPr>
            <a:r>
              <a:rPr lang="en-US" sz="1600" dirty="0">
                <a:latin typeface="Kumbh Sans"/>
              </a:rPr>
              <a:t>       -  </a:t>
            </a:r>
            <a:r>
              <a:rPr lang="es-MX" sz="1600" dirty="0">
                <a:latin typeface="Kumbh Sans"/>
              </a:rPr>
              <a:t>Regulaciones</a:t>
            </a:r>
          </a:p>
          <a:p>
            <a:pPr>
              <a:lnSpc>
                <a:spcPct val="90000"/>
              </a:lnSpc>
              <a:spcAft>
                <a:spcPts val="600"/>
              </a:spcAft>
            </a:pPr>
            <a:r>
              <a:rPr lang="en-US" sz="1600" dirty="0">
                <a:latin typeface="Kumbh Sans"/>
              </a:rPr>
              <a:t>       -  </a:t>
            </a:r>
            <a:r>
              <a:rPr lang="es-MX" sz="1600" dirty="0">
                <a:latin typeface="Kumbh Sans"/>
              </a:rPr>
              <a:t>Clientes</a:t>
            </a:r>
          </a:p>
          <a:p>
            <a:pPr marL="285750" indent="-228600">
              <a:lnSpc>
                <a:spcPct val="90000"/>
              </a:lnSpc>
              <a:spcAft>
                <a:spcPts val="600"/>
              </a:spcAft>
              <a:buFont typeface="Arial" panose="020B0604020202020204" pitchFamily="34" charset="0"/>
              <a:buChar char="•"/>
            </a:pPr>
            <a:r>
              <a:rPr lang="en-US" sz="1600" dirty="0">
                <a:latin typeface="Kumbh Sans"/>
              </a:rPr>
              <a:t>La </a:t>
            </a:r>
            <a:r>
              <a:rPr lang="en-US" sz="1600" u="sng" dirty="0">
                <a:latin typeface="Kumbh Sans"/>
              </a:rPr>
              <a:t>Calidad es un </a:t>
            </a:r>
            <a:r>
              <a:rPr lang="es-MX" sz="1600" u="sng" dirty="0">
                <a:latin typeface="Kumbh Sans"/>
              </a:rPr>
              <a:t>requisito</a:t>
            </a:r>
          </a:p>
        </p:txBody>
      </p:sp>
      <p:sp>
        <p:nvSpPr>
          <p:cNvPr id="14" name="TextBox 13">
            <a:extLst>
              <a:ext uri="{FF2B5EF4-FFF2-40B4-BE49-F238E27FC236}">
                <a16:creationId xmlns:a16="http://schemas.microsoft.com/office/drawing/2014/main" id="{B624B372-6AA8-4780-8575-EB6B2DB7216B}"/>
              </a:ext>
            </a:extLst>
          </p:cNvPr>
          <p:cNvSpPr txBox="1"/>
          <p:nvPr/>
        </p:nvSpPr>
        <p:spPr>
          <a:xfrm>
            <a:off x="7303769" y="5361070"/>
            <a:ext cx="3794749" cy="954107"/>
          </a:xfrm>
          <a:prstGeom prst="rect">
            <a:avLst/>
          </a:prstGeom>
          <a:solidFill>
            <a:srgbClr val="00B050"/>
          </a:solidFill>
        </p:spPr>
        <p:txBody>
          <a:bodyPr wrap="square" rtlCol="0">
            <a:spAutoFit/>
          </a:bodyPr>
          <a:lstStyle/>
          <a:p>
            <a:pPr algn="ctr"/>
            <a:r>
              <a:rPr lang="en-US" sz="2800" dirty="0"/>
              <a:t>“No hay </a:t>
            </a:r>
            <a:r>
              <a:rPr lang="es-MX" sz="2800" dirty="0"/>
              <a:t>opción</a:t>
            </a:r>
            <a:r>
              <a:rPr lang="en-US" sz="2800" dirty="0"/>
              <a:t> de </a:t>
            </a:r>
            <a:r>
              <a:rPr lang="es-MX" sz="2800" dirty="0"/>
              <a:t>fallas”</a:t>
            </a:r>
          </a:p>
        </p:txBody>
      </p:sp>
    </p:spTree>
    <p:extLst>
      <p:ext uri="{BB962C8B-B14F-4D97-AF65-F5344CB8AC3E}">
        <p14:creationId xmlns:p14="http://schemas.microsoft.com/office/powerpoint/2010/main" val="73481976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C4F7EBE-44A2-44CA-BDC6-03DAB7EAD6D1}"/>
              </a:ext>
            </a:extLst>
          </p:cNvPr>
          <p:cNvSpPr txBox="1"/>
          <p:nvPr/>
        </p:nvSpPr>
        <p:spPr>
          <a:xfrm>
            <a:off x="3432176" y="431642"/>
            <a:ext cx="2525713" cy="1831498"/>
          </a:xfrm>
          <a:prstGeom prst="rect">
            <a:avLst/>
          </a:prstGeom>
          <a:noFill/>
        </p:spPr>
        <p:txBody>
          <a:bodyPr wrap="square" rtlCol="0" anchor="t">
            <a:normAutofit fontScale="92500"/>
          </a:bodyPr>
          <a:lstStyle/>
          <a:p>
            <a:pPr>
              <a:lnSpc>
                <a:spcPct val="90000"/>
              </a:lnSpc>
              <a:spcAft>
                <a:spcPts val="600"/>
              </a:spcAft>
            </a:pPr>
            <a:r>
              <a:rPr lang="en-US" b="1" dirty="0">
                <a:solidFill>
                  <a:srgbClr val="002060"/>
                </a:solidFill>
              </a:rPr>
              <a:t>AS 9100  </a:t>
            </a:r>
          </a:p>
          <a:p>
            <a:pPr>
              <a:lnSpc>
                <a:spcPct val="90000"/>
              </a:lnSpc>
              <a:spcAft>
                <a:spcPts val="600"/>
              </a:spcAft>
            </a:pPr>
            <a:r>
              <a:rPr lang="es-MX" sz="1700" dirty="0">
                <a:solidFill>
                  <a:srgbClr val="090E1D"/>
                </a:solidFill>
                <a:latin typeface="Kumbh Sans"/>
              </a:rPr>
              <a:t>Esta</a:t>
            </a:r>
            <a:r>
              <a:rPr lang="en-US" sz="1700" dirty="0">
                <a:solidFill>
                  <a:srgbClr val="090E1D"/>
                </a:solidFill>
                <a:latin typeface="Kumbh Sans"/>
              </a:rPr>
              <a:t> </a:t>
            </a:r>
            <a:r>
              <a:rPr lang="es-MX" sz="1700" dirty="0">
                <a:solidFill>
                  <a:srgbClr val="090E1D"/>
                </a:solidFill>
                <a:latin typeface="Kumbh Sans"/>
              </a:rPr>
              <a:t>norma</a:t>
            </a:r>
            <a:r>
              <a:rPr lang="en-US" sz="1700" dirty="0">
                <a:solidFill>
                  <a:srgbClr val="090E1D"/>
                </a:solidFill>
                <a:latin typeface="Kumbh Sans"/>
              </a:rPr>
              <a:t> </a:t>
            </a:r>
            <a:r>
              <a:rPr lang="es-MX" sz="1700" dirty="0">
                <a:solidFill>
                  <a:srgbClr val="090E1D"/>
                </a:solidFill>
                <a:latin typeface="Kumbh Sans"/>
              </a:rPr>
              <a:t>esta</a:t>
            </a:r>
            <a:r>
              <a:rPr lang="en-US" sz="1700" dirty="0">
                <a:solidFill>
                  <a:srgbClr val="090E1D"/>
                </a:solidFill>
                <a:latin typeface="Kumbh Sans"/>
              </a:rPr>
              <a:t> </a:t>
            </a:r>
            <a:r>
              <a:rPr lang="es-MX" sz="1700" dirty="0">
                <a:solidFill>
                  <a:srgbClr val="090E1D"/>
                </a:solidFill>
                <a:latin typeface="Kumbh Sans"/>
              </a:rPr>
              <a:t>diseñada</a:t>
            </a:r>
            <a:r>
              <a:rPr lang="en-US" sz="1700" dirty="0">
                <a:solidFill>
                  <a:srgbClr val="090E1D"/>
                </a:solidFill>
                <a:latin typeface="Kumbh Sans"/>
              </a:rPr>
              <a:t> para que sea </a:t>
            </a:r>
            <a:r>
              <a:rPr lang="es-MX" sz="1700" dirty="0">
                <a:solidFill>
                  <a:srgbClr val="090E1D"/>
                </a:solidFill>
                <a:latin typeface="Kumbh Sans"/>
              </a:rPr>
              <a:t>usada</a:t>
            </a:r>
            <a:r>
              <a:rPr lang="en-US" sz="1700" dirty="0">
                <a:solidFill>
                  <a:srgbClr val="090E1D"/>
                </a:solidFill>
                <a:latin typeface="Kumbh Sans"/>
              </a:rPr>
              <a:t> por  </a:t>
            </a:r>
            <a:r>
              <a:rPr lang="es-MX" sz="1700" dirty="0">
                <a:solidFill>
                  <a:srgbClr val="090E1D"/>
                </a:solidFill>
                <a:latin typeface="Kumbh Sans"/>
              </a:rPr>
              <a:t>organizaciones</a:t>
            </a:r>
            <a:r>
              <a:rPr lang="en-US" sz="1700" dirty="0">
                <a:solidFill>
                  <a:srgbClr val="090E1D"/>
                </a:solidFill>
                <a:latin typeface="Kumbh Sans"/>
              </a:rPr>
              <a:t> que </a:t>
            </a:r>
            <a:r>
              <a:rPr lang="es-MX" sz="1700" dirty="0">
                <a:solidFill>
                  <a:srgbClr val="090E1D"/>
                </a:solidFill>
                <a:latin typeface="Kumbh Sans"/>
              </a:rPr>
              <a:t>diseñan</a:t>
            </a:r>
            <a:r>
              <a:rPr lang="en-US" sz="1700" dirty="0">
                <a:solidFill>
                  <a:srgbClr val="090E1D"/>
                </a:solidFill>
                <a:latin typeface="Kumbh Sans"/>
              </a:rPr>
              <a:t>, </a:t>
            </a:r>
            <a:r>
              <a:rPr lang="es-MX" sz="1700" dirty="0">
                <a:solidFill>
                  <a:srgbClr val="090E1D"/>
                </a:solidFill>
                <a:latin typeface="Kumbh Sans"/>
              </a:rPr>
              <a:t>desarrollan</a:t>
            </a:r>
            <a:r>
              <a:rPr lang="en-US" sz="1700" dirty="0">
                <a:solidFill>
                  <a:srgbClr val="090E1D"/>
                </a:solidFill>
                <a:latin typeface="Kumbh Sans"/>
              </a:rPr>
              <a:t> y/o </a:t>
            </a:r>
            <a:r>
              <a:rPr lang="es-MX" sz="1700" dirty="0">
                <a:solidFill>
                  <a:srgbClr val="090E1D"/>
                </a:solidFill>
                <a:latin typeface="Kumbh Sans"/>
              </a:rPr>
              <a:t>producen</a:t>
            </a:r>
            <a:r>
              <a:rPr lang="en-US" sz="1700" dirty="0">
                <a:solidFill>
                  <a:srgbClr val="090E1D"/>
                </a:solidFill>
                <a:latin typeface="Kumbh Sans"/>
              </a:rPr>
              <a:t> </a:t>
            </a:r>
            <a:r>
              <a:rPr lang="es-MX" sz="1700" dirty="0">
                <a:solidFill>
                  <a:srgbClr val="090E1D"/>
                </a:solidFill>
                <a:latin typeface="Kumbh Sans"/>
              </a:rPr>
              <a:t>productos</a:t>
            </a:r>
            <a:r>
              <a:rPr lang="en-US" sz="1700" dirty="0">
                <a:solidFill>
                  <a:srgbClr val="090E1D"/>
                </a:solidFill>
                <a:latin typeface="Kumbh Sans"/>
              </a:rPr>
              <a:t> </a:t>
            </a:r>
            <a:r>
              <a:rPr lang="es-MX" sz="1700" dirty="0">
                <a:solidFill>
                  <a:srgbClr val="090E1D"/>
                </a:solidFill>
                <a:latin typeface="Kumbh Sans"/>
              </a:rPr>
              <a:t>aeronáuticos</a:t>
            </a:r>
            <a:r>
              <a:rPr lang="en-US" sz="1700" dirty="0">
                <a:solidFill>
                  <a:srgbClr val="090E1D"/>
                </a:solidFill>
                <a:latin typeface="Kumbh Sans"/>
              </a:rPr>
              <a:t>, </a:t>
            </a:r>
            <a:r>
              <a:rPr lang="es-MX" sz="1700" dirty="0">
                <a:solidFill>
                  <a:srgbClr val="090E1D"/>
                </a:solidFill>
                <a:latin typeface="Kumbh Sans"/>
              </a:rPr>
              <a:t>espaciales</a:t>
            </a:r>
            <a:r>
              <a:rPr lang="en-US" sz="1700" dirty="0">
                <a:solidFill>
                  <a:srgbClr val="090E1D"/>
                </a:solidFill>
                <a:latin typeface="Kumbh Sans"/>
              </a:rPr>
              <a:t> y para la </a:t>
            </a:r>
            <a:r>
              <a:rPr lang="es-MX" sz="1700" dirty="0">
                <a:solidFill>
                  <a:srgbClr val="090E1D"/>
                </a:solidFill>
                <a:latin typeface="Kumbh Sans"/>
              </a:rPr>
              <a:t>defensa</a:t>
            </a:r>
            <a:r>
              <a:rPr lang="en-US" sz="1600" dirty="0">
                <a:solidFill>
                  <a:srgbClr val="090E1D"/>
                </a:solidFill>
                <a:latin typeface="Kumbh Sans"/>
              </a:rPr>
              <a:t>.</a:t>
            </a:r>
            <a:endParaRPr lang="es-MX" sz="1600" dirty="0"/>
          </a:p>
        </p:txBody>
      </p:sp>
      <p:sp>
        <p:nvSpPr>
          <p:cNvPr id="10" name="TextBox 9">
            <a:extLst>
              <a:ext uri="{FF2B5EF4-FFF2-40B4-BE49-F238E27FC236}">
                <a16:creationId xmlns:a16="http://schemas.microsoft.com/office/drawing/2014/main" id="{DEAD6D4C-3F4F-4B77-BAC7-0C43096EC8BC}"/>
              </a:ext>
            </a:extLst>
          </p:cNvPr>
          <p:cNvSpPr txBox="1"/>
          <p:nvPr/>
        </p:nvSpPr>
        <p:spPr>
          <a:xfrm>
            <a:off x="6513514" y="297656"/>
            <a:ext cx="2097088" cy="2159794"/>
          </a:xfrm>
          <a:prstGeom prst="rect">
            <a:avLst/>
          </a:prstGeom>
          <a:noFill/>
        </p:spPr>
        <p:txBody>
          <a:bodyPr wrap="square" rtlCol="0" anchor="t">
            <a:normAutofit/>
          </a:bodyPr>
          <a:lstStyle/>
          <a:p>
            <a:pPr>
              <a:lnSpc>
                <a:spcPct val="90000"/>
              </a:lnSpc>
              <a:spcAft>
                <a:spcPts val="600"/>
              </a:spcAft>
            </a:pPr>
            <a:r>
              <a:rPr lang="en-US" b="1" dirty="0">
                <a:solidFill>
                  <a:srgbClr val="002060"/>
                </a:solidFill>
              </a:rPr>
              <a:t>AS 9110   </a:t>
            </a:r>
            <a:r>
              <a:rPr lang="es-MX" sz="1600" dirty="0"/>
              <a:t>Organizaciones</a:t>
            </a:r>
            <a:r>
              <a:rPr lang="en-US" sz="1600" dirty="0"/>
              <a:t> den </a:t>
            </a:r>
            <a:r>
              <a:rPr lang="es-MX" sz="1600" dirty="0"/>
              <a:t>servicio</a:t>
            </a:r>
            <a:r>
              <a:rPr lang="en-US" sz="1600" dirty="0"/>
              <a:t> de Mantenimiento y </a:t>
            </a:r>
            <a:r>
              <a:rPr lang="es-MX" sz="1600" dirty="0"/>
              <a:t>reparación</a:t>
            </a:r>
            <a:r>
              <a:rPr lang="en-US" sz="1600" dirty="0"/>
              <a:t> y </a:t>
            </a:r>
            <a:r>
              <a:rPr lang="es-MX" sz="1600" dirty="0"/>
              <a:t>fabricantes</a:t>
            </a:r>
            <a:r>
              <a:rPr lang="en-US" sz="1600" dirty="0"/>
              <a:t> de </a:t>
            </a:r>
            <a:r>
              <a:rPr lang="es-MX" sz="1600" dirty="0"/>
              <a:t>equipos</a:t>
            </a:r>
            <a:r>
              <a:rPr lang="en-US" sz="1600" dirty="0"/>
              <a:t> para la </a:t>
            </a:r>
            <a:r>
              <a:rPr lang="es-MX" sz="1600" dirty="0"/>
              <a:t>aviación</a:t>
            </a:r>
            <a:r>
              <a:rPr lang="en-US" sz="1600" dirty="0"/>
              <a:t> </a:t>
            </a:r>
            <a:r>
              <a:rPr lang="es-MX" sz="1600" dirty="0"/>
              <a:t>comercial</a:t>
            </a:r>
            <a:r>
              <a:rPr lang="en-US" sz="1600" dirty="0"/>
              <a:t> y </a:t>
            </a:r>
            <a:r>
              <a:rPr lang="es-MX" sz="1600" dirty="0"/>
              <a:t>productos</a:t>
            </a:r>
            <a:r>
              <a:rPr lang="en-US" sz="1600" dirty="0"/>
              <a:t> </a:t>
            </a:r>
            <a:r>
              <a:rPr lang="es-MX" sz="1600" dirty="0"/>
              <a:t>militares</a:t>
            </a:r>
            <a:r>
              <a:rPr lang="en-US" sz="1600" dirty="0"/>
              <a:t>. </a:t>
            </a:r>
            <a:endParaRPr lang="es-MX" sz="1600" dirty="0"/>
          </a:p>
        </p:txBody>
      </p:sp>
      <p:sp>
        <p:nvSpPr>
          <p:cNvPr id="11" name="TextBox 10">
            <a:extLst>
              <a:ext uri="{FF2B5EF4-FFF2-40B4-BE49-F238E27FC236}">
                <a16:creationId xmlns:a16="http://schemas.microsoft.com/office/drawing/2014/main" id="{AB035DAB-07D5-4E4A-AC57-1FA1FDE3B30D}"/>
              </a:ext>
            </a:extLst>
          </p:cNvPr>
          <p:cNvSpPr txBox="1"/>
          <p:nvPr/>
        </p:nvSpPr>
        <p:spPr>
          <a:xfrm>
            <a:off x="8610602" y="317342"/>
            <a:ext cx="2593975" cy="2402998"/>
          </a:xfrm>
          <a:prstGeom prst="rect">
            <a:avLst/>
          </a:prstGeom>
          <a:noFill/>
        </p:spPr>
        <p:txBody>
          <a:bodyPr wrap="square" rtlCol="0" anchor="t">
            <a:normAutofit/>
          </a:bodyPr>
          <a:lstStyle/>
          <a:p>
            <a:pPr>
              <a:lnSpc>
                <a:spcPct val="90000"/>
              </a:lnSpc>
              <a:spcAft>
                <a:spcPts val="600"/>
              </a:spcAft>
            </a:pPr>
            <a:r>
              <a:rPr lang="en-US" sz="2000" b="1" dirty="0">
                <a:solidFill>
                  <a:srgbClr val="002060"/>
                </a:solidFill>
              </a:rPr>
              <a:t>AS 9120  </a:t>
            </a:r>
          </a:p>
          <a:p>
            <a:pPr>
              <a:lnSpc>
                <a:spcPct val="90000"/>
              </a:lnSpc>
              <a:spcAft>
                <a:spcPts val="600"/>
              </a:spcAft>
            </a:pPr>
            <a:r>
              <a:rPr lang="es-MX" sz="1600" dirty="0"/>
              <a:t>Organizaciones</a:t>
            </a:r>
            <a:r>
              <a:rPr lang="en-US" sz="1600" dirty="0"/>
              <a:t> que </a:t>
            </a:r>
            <a:r>
              <a:rPr lang="es-MX" sz="1600" dirty="0"/>
              <a:t>adquieren</a:t>
            </a:r>
            <a:r>
              <a:rPr lang="en-US" sz="1600" dirty="0"/>
              <a:t> </a:t>
            </a:r>
            <a:r>
              <a:rPr lang="es-MX" sz="1600" dirty="0"/>
              <a:t>partes</a:t>
            </a:r>
            <a:r>
              <a:rPr lang="en-US" sz="1600" dirty="0"/>
              <a:t>, </a:t>
            </a:r>
            <a:r>
              <a:rPr lang="es-MX" sz="1600" dirty="0"/>
              <a:t>materiales</a:t>
            </a:r>
            <a:r>
              <a:rPr lang="en-US" sz="1600" dirty="0"/>
              <a:t> y conjunto y </a:t>
            </a:r>
            <a:r>
              <a:rPr lang="es-MX" sz="1600" dirty="0"/>
              <a:t>revenden</a:t>
            </a:r>
            <a:r>
              <a:rPr lang="en-US" sz="1600" dirty="0"/>
              <a:t> </a:t>
            </a:r>
            <a:r>
              <a:rPr lang="es-MX" sz="1600" dirty="0"/>
              <a:t>estos</a:t>
            </a:r>
            <a:r>
              <a:rPr lang="en-US" sz="1600" dirty="0"/>
              <a:t> </a:t>
            </a:r>
            <a:r>
              <a:rPr lang="es-MX" sz="1600" dirty="0"/>
              <a:t>productos</a:t>
            </a:r>
            <a:r>
              <a:rPr lang="en-US" sz="1600" dirty="0"/>
              <a:t> a clients </a:t>
            </a:r>
            <a:r>
              <a:rPr lang="es-MX" sz="1600" dirty="0"/>
              <a:t>en</a:t>
            </a:r>
            <a:r>
              <a:rPr lang="en-US" sz="1600" dirty="0"/>
              <a:t> la </a:t>
            </a:r>
            <a:r>
              <a:rPr lang="es-MX" sz="1600" dirty="0"/>
              <a:t>industria</a:t>
            </a:r>
            <a:r>
              <a:rPr lang="en-US" sz="1600" dirty="0"/>
              <a:t> </a:t>
            </a:r>
            <a:r>
              <a:rPr lang="es-MX" sz="1600" dirty="0"/>
              <a:t>aeronáutica</a:t>
            </a:r>
            <a:r>
              <a:rPr lang="en-US" sz="1600" dirty="0"/>
              <a:t>, especial y </a:t>
            </a:r>
            <a:r>
              <a:rPr lang="es-MX" sz="1600" dirty="0"/>
              <a:t>defensa</a:t>
            </a:r>
            <a:r>
              <a:rPr lang="en-US" sz="1600" dirty="0"/>
              <a:t> (</a:t>
            </a:r>
            <a:r>
              <a:rPr lang="es-MX" sz="1600" dirty="0"/>
              <a:t>incluyen</a:t>
            </a:r>
            <a:r>
              <a:rPr lang="en-US" sz="1600" dirty="0"/>
              <a:t> las </a:t>
            </a:r>
            <a:r>
              <a:rPr lang="es-MX" sz="1600" dirty="0"/>
              <a:t>organizaciones</a:t>
            </a:r>
            <a:r>
              <a:rPr lang="en-US" sz="1600" dirty="0"/>
              <a:t>  de </a:t>
            </a:r>
            <a:r>
              <a:rPr lang="es-MX" sz="1600" dirty="0"/>
              <a:t>reventa</a:t>
            </a:r>
            <a:r>
              <a:rPr lang="en-US" sz="1600" dirty="0"/>
              <a:t> de </a:t>
            </a:r>
            <a:r>
              <a:rPr lang="es-MX" sz="1600" dirty="0"/>
              <a:t>partes</a:t>
            </a:r>
            <a:r>
              <a:rPr lang="en-US" sz="1600" dirty="0"/>
              <a:t>)</a:t>
            </a:r>
            <a:endParaRPr lang="es-MX" sz="1600" dirty="0"/>
          </a:p>
        </p:txBody>
      </p:sp>
      <p:sp>
        <p:nvSpPr>
          <p:cNvPr id="2" name="Title 1">
            <a:extLst>
              <a:ext uri="{FF2B5EF4-FFF2-40B4-BE49-F238E27FC236}">
                <a16:creationId xmlns:a16="http://schemas.microsoft.com/office/drawing/2014/main" id="{3E853087-9310-4D00-A7AF-F5ED9863ACFB}"/>
              </a:ext>
            </a:extLst>
          </p:cNvPr>
          <p:cNvSpPr>
            <a:spLocks noGrp="1"/>
          </p:cNvSpPr>
          <p:nvPr>
            <p:ph type="title"/>
          </p:nvPr>
        </p:nvSpPr>
        <p:spPr>
          <a:xfrm>
            <a:off x="838200" y="2057400"/>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s-MX" sz="2600" kern="1200" dirty="0">
                <a:solidFill>
                  <a:srgbClr val="FFFFFF"/>
                </a:solidFill>
                <a:latin typeface="+mj-lt"/>
                <a:ea typeface="+mj-ea"/>
                <a:cs typeface="+mj-cs"/>
              </a:rPr>
              <a:t>Iniciativa</a:t>
            </a:r>
            <a:r>
              <a:rPr lang="en-US" sz="2600" kern="1200" dirty="0">
                <a:solidFill>
                  <a:srgbClr val="FFFFFF"/>
                </a:solidFill>
                <a:latin typeface="+mj-lt"/>
                <a:ea typeface="+mj-ea"/>
                <a:cs typeface="+mj-cs"/>
              </a:rPr>
              <a:t> del IAQG</a:t>
            </a:r>
          </a:p>
        </p:txBody>
      </p:sp>
      <p:pic>
        <p:nvPicPr>
          <p:cNvPr id="9" name="Picture 8" descr="Graphical user interface, application&#10;&#10;Description automatically generated">
            <a:extLst>
              <a:ext uri="{FF2B5EF4-FFF2-40B4-BE49-F238E27FC236}">
                <a16:creationId xmlns:a16="http://schemas.microsoft.com/office/drawing/2014/main" id="{252F0EAA-9210-4956-8C43-EC51B1CDB124}"/>
              </a:ext>
            </a:extLst>
          </p:cNvPr>
          <p:cNvPicPr>
            <a:picLocks noChangeAspect="1"/>
          </p:cNvPicPr>
          <p:nvPr/>
        </p:nvPicPr>
        <p:blipFill rotWithShape="1">
          <a:blip r:embed="rId2"/>
          <a:srcRect l="26950" t="34810" r="28813" b="17740"/>
          <a:stretch/>
        </p:blipFill>
        <p:spPr>
          <a:xfrm>
            <a:off x="3902241" y="2777401"/>
            <a:ext cx="6625675" cy="3997637"/>
          </a:xfrm>
          <a:prstGeom prst="rect">
            <a:avLst/>
          </a:prstGeom>
        </p:spPr>
      </p:pic>
    </p:spTree>
    <p:extLst>
      <p:ext uri="{BB962C8B-B14F-4D97-AF65-F5344CB8AC3E}">
        <p14:creationId xmlns:p14="http://schemas.microsoft.com/office/powerpoint/2010/main" val="2467990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B26FA2-B84C-43A0-BE3A-342FB0ACA7EA}"/>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Riesgos</a:t>
            </a:r>
          </a:p>
        </p:txBody>
      </p:sp>
      <p:cxnSp>
        <p:nvCxnSpPr>
          <p:cNvPr id="23" name="Straight Connector 2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06241E6-833A-42C0-AAA6-050F0E31E79A}"/>
              </a:ext>
            </a:extLst>
          </p:cNvPr>
          <p:cNvSpPr txBox="1"/>
          <p:nvPr/>
        </p:nvSpPr>
        <p:spPr>
          <a:xfrm>
            <a:off x="4734790" y="1635290"/>
            <a:ext cx="3420565" cy="841243"/>
          </a:xfrm>
          <a:prstGeom prst="rect">
            <a:avLst/>
          </a:prstGeom>
        </p:spPr>
        <p:txBody>
          <a:bodyPr vert="horz" lIns="91440" tIns="45720" rIns="91440" bIns="45720" rtlCol="0">
            <a:normAutofit/>
          </a:bodyPr>
          <a:lstStyle/>
          <a:p>
            <a:pPr>
              <a:lnSpc>
                <a:spcPct val="90000"/>
              </a:lnSpc>
              <a:spcAft>
                <a:spcPts val="600"/>
              </a:spcAft>
            </a:pPr>
            <a:r>
              <a:rPr lang="es-MX" sz="2000" dirty="0">
                <a:solidFill>
                  <a:schemeClr val="bg1"/>
                </a:solidFill>
              </a:rPr>
              <a:t>Industria</a:t>
            </a:r>
            <a:r>
              <a:rPr lang="en-US" sz="2000" dirty="0">
                <a:solidFill>
                  <a:schemeClr val="bg1"/>
                </a:solidFill>
              </a:rPr>
              <a:t> </a:t>
            </a:r>
            <a:r>
              <a:rPr lang="es-MX" sz="2000" dirty="0">
                <a:solidFill>
                  <a:schemeClr val="bg1"/>
                </a:solidFill>
              </a:rPr>
              <a:t>Aeroespacial</a:t>
            </a:r>
          </a:p>
        </p:txBody>
      </p:sp>
      <p:pic>
        <p:nvPicPr>
          <p:cNvPr id="13" name="Picture 12" descr="Graphical user interface, website&#10;&#10;Description automatically generated">
            <a:extLst>
              <a:ext uri="{FF2B5EF4-FFF2-40B4-BE49-F238E27FC236}">
                <a16:creationId xmlns:a16="http://schemas.microsoft.com/office/drawing/2014/main" id="{E4D9E923-CED7-4769-B90A-AC9ABB6D0697}"/>
              </a:ext>
            </a:extLst>
          </p:cNvPr>
          <p:cNvPicPr>
            <a:picLocks noChangeAspect="1"/>
          </p:cNvPicPr>
          <p:nvPr/>
        </p:nvPicPr>
        <p:blipFill rotWithShape="1">
          <a:blip r:embed="rId2"/>
          <a:srcRect l="70106" t="22615" r="11772" b="63066"/>
          <a:stretch/>
        </p:blipFill>
        <p:spPr>
          <a:xfrm>
            <a:off x="424921" y="3160053"/>
            <a:ext cx="5188563" cy="2682807"/>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1D214161-087E-472E-A36C-1442BB442C38}"/>
              </a:ext>
            </a:extLst>
          </p:cNvPr>
          <p:cNvPicPr>
            <a:picLocks noChangeAspect="1"/>
          </p:cNvPicPr>
          <p:nvPr/>
        </p:nvPicPr>
        <p:blipFill rotWithShape="1">
          <a:blip r:embed="rId3"/>
          <a:srcRect l="8434" t="42835" r="34999" b="20417"/>
          <a:stretch/>
        </p:blipFill>
        <p:spPr>
          <a:xfrm>
            <a:off x="6578516" y="3160053"/>
            <a:ext cx="4974336" cy="2682807"/>
          </a:xfrm>
          <a:prstGeom prst="rect">
            <a:avLst/>
          </a:prstGeom>
        </p:spPr>
      </p:pic>
    </p:spTree>
    <p:extLst>
      <p:ext uri="{BB962C8B-B14F-4D97-AF65-F5344CB8AC3E}">
        <p14:creationId xmlns:p14="http://schemas.microsoft.com/office/powerpoint/2010/main" val="8964248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A3EFF7B1-6CB7-47D1-AD37-B870CA2B21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7FA2962B-21B6-4689-A95D-A8FF6ADE4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7" name="Group 36">
            <a:extLst>
              <a:ext uri="{FF2B5EF4-FFF2-40B4-BE49-F238E27FC236}">
                <a16:creationId xmlns:a16="http://schemas.microsoft.com/office/drawing/2014/main" id="{A745280D-ED36-41FE-8EB1-CE597C99CF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117348" y="774914"/>
            <a:ext cx="304800" cy="429768"/>
            <a:chOff x="215328" y="-46937"/>
            <a:chExt cx="304800" cy="2773841"/>
          </a:xfrm>
        </p:grpSpPr>
        <p:cxnSp>
          <p:nvCxnSpPr>
            <p:cNvPr id="38" name="Straight Connector 37">
              <a:extLst>
                <a:ext uri="{FF2B5EF4-FFF2-40B4-BE49-F238E27FC236}">
                  <a16:creationId xmlns:a16="http://schemas.microsoft.com/office/drawing/2014/main" id="{3D26CEB3-5AE4-4088-AD63-396DB50F28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AA9279A-AD34-474C-834E-6BF658144A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3589559-7D9A-4ECD-90BB-A5565E2DAE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01B1A71-DCEA-4EB2-8133-98A2CD6F098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80E95A5C-1E97-41C3-9DEC-245FF6DEBF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44" name="Oval 43">
              <a:extLst>
                <a:ext uri="{FF2B5EF4-FFF2-40B4-BE49-F238E27FC236}">
                  <a16:creationId xmlns:a16="http://schemas.microsoft.com/office/drawing/2014/main" id="{8D3C3374-C720-4FCD-B6CD-AEF1D1A6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7639E2EF-4D23-4EA3-B29E-D6362FF72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a:extLst>
                <a:ext uri="{FF2B5EF4-FFF2-40B4-BE49-F238E27FC236}">
                  <a16:creationId xmlns:a16="http://schemas.microsoft.com/office/drawing/2014/main" id="{730820A4-6CEA-4BF7-8DE4-F5B2D2EB2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id="{F320E002-8AED-4D4F-A104-0585FFFB9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6A0BF3F3-3A09-42CE-9483-114BD01DD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a:extLst>
                <a:ext uri="{FF2B5EF4-FFF2-40B4-BE49-F238E27FC236}">
                  <a16:creationId xmlns:a16="http://schemas.microsoft.com/office/drawing/2014/main" id="{B233BD5C-DFC7-4EB7-B348-7C9B5B8D0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1" name="Rectangle 50">
            <a:extLst>
              <a:ext uri="{FF2B5EF4-FFF2-40B4-BE49-F238E27FC236}">
                <a16:creationId xmlns:a16="http://schemas.microsoft.com/office/drawing/2014/main" id="{A00D2CE1-35C1-46E6-BD59-CEE668BD90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3" name="Group 52">
            <a:extLst>
              <a:ext uri="{FF2B5EF4-FFF2-40B4-BE49-F238E27FC236}">
                <a16:creationId xmlns:a16="http://schemas.microsoft.com/office/drawing/2014/main" id="{A58DCE86-9AE1-46D1-96D6-04B8B3EDF6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54" name="Straight Connector 53">
              <a:extLst>
                <a:ext uri="{FF2B5EF4-FFF2-40B4-BE49-F238E27FC236}">
                  <a16:creationId xmlns:a16="http://schemas.microsoft.com/office/drawing/2014/main" id="{89B74739-D423-4F25-A976-0A6CD86D17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018E700-FF08-42AA-9237-24E7A74AD3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6B3488A-8A55-403E-B9C9-75AFA0CF53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5089B9D-BA8D-4A64-B95F-33940D9D68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59" name="Rectangle 58">
            <a:extLst>
              <a:ext uri="{FF2B5EF4-FFF2-40B4-BE49-F238E27FC236}">
                <a16:creationId xmlns:a16="http://schemas.microsoft.com/office/drawing/2014/main" id="{E18403B7-F2C7-4C07-8522-21C319109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1" name="Group 60">
            <a:extLst>
              <a:ext uri="{FF2B5EF4-FFF2-40B4-BE49-F238E27FC236}">
                <a16:creationId xmlns:a16="http://schemas.microsoft.com/office/drawing/2014/main" id="{23B58CC6-A99E-43AF-A467-256F19287F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62" name="Straight Connector 61">
              <a:extLst>
                <a:ext uri="{FF2B5EF4-FFF2-40B4-BE49-F238E27FC236}">
                  <a16:creationId xmlns:a16="http://schemas.microsoft.com/office/drawing/2014/main" id="{8FE97852-3A18-4317-B17E-8C45174F96F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9D0BC6E-6D0B-4589-B1BF-372BAA3839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30B892E-E062-4B0A-B79E-E55D36EC9A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8D1A4DF9-C28A-4C0A-B273-702F0C4880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CBE4BE52-2B41-472C-A982-63B5E78D8F57}"/>
              </a:ext>
            </a:extLst>
          </p:cNvPr>
          <p:cNvSpPr>
            <a:spLocks noGrp="1"/>
          </p:cNvSpPr>
          <p:nvPr>
            <p:ph type="title"/>
          </p:nvPr>
        </p:nvSpPr>
        <p:spPr>
          <a:xfrm>
            <a:off x="630936" y="495992"/>
            <a:ext cx="4195140" cy="5638831"/>
          </a:xfrm>
          <a:noFill/>
        </p:spPr>
        <p:txBody>
          <a:bodyPr vert="horz" lIns="91440" tIns="45720" rIns="91440" bIns="45720" rtlCol="0" anchor="ctr">
            <a:normAutofit/>
          </a:bodyPr>
          <a:lstStyle/>
          <a:p>
            <a:r>
              <a:rPr lang="es-MX" sz="4800" kern="1200" dirty="0">
                <a:solidFill>
                  <a:schemeClr val="tx1"/>
                </a:solidFill>
                <a:latin typeface="+mj-lt"/>
                <a:ea typeface="+mj-ea"/>
                <a:cs typeface="+mj-cs"/>
              </a:rPr>
              <a:t>Accidentes</a:t>
            </a:r>
            <a:r>
              <a:rPr lang="en-US" sz="4800" kern="1200" dirty="0">
                <a:solidFill>
                  <a:schemeClr val="tx1"/>
                </a:solidFill>
                <a:latin typeface="+mj-lt"/>
                <a:ea typeface="+mj-ea"/>
                <a:cs typeface="+mj-cs"/>
              </a:rPr>
              <a:t> </a:t>
            </a:r>
            <a:r>
              <a:rPr lang="es-MX" sz="4800" kern="1200" dirty="0">
                <a:solidFill>
                  <a:schemeClr val="tx1"/>
                </a:solidFill>
                <a:latin typeface="+mj-lt"/>
                <a:ea typeface="+mj-ea"/>
                <a:cs typeface="+mj-cs"/>
              </a:rPr>
              <a:t>aéreos</a:t>
            </a:r>
          </a:p>
        </p:txBody>
      </p:sp>
      <p:graphicFrame>
        <p:nvGraphicFramePr>
          <p:cNvPr id="29" name="TextBox 6">
            <a:extLst>
              <a:ext uri="{FF2B5EF4-FFF2-40B4-BE49-F238E27FC236}">
                <a16:creationId xmlns:a16="http://schemas.microsoft.com/office/drawing/2014/main" id="{73DFC4B5-1DCB-BCC6-EAD1-48FC91A1BA78}"/>
              </a:ext>
            </a:extLst>
          </p:cNvPr>
          <p:cNvGraphicFramePr/>
          <p:nvPr>
            <p:extLst>
              <p:ext uri="{D42A27DB-BD31-4B8C-83A1-F6EECF244321}">
                <p14:modId xmlns:p14="http://schemas.microsoft.com/office/powerpoint/2010/main" val="3902321115"/>
              </p:ext>
            </p:extLst>
          </p:nvPr>
        </p:nvGraphicFramePr>
        <p:xfrm>
          <a:off x="4915947" y="866585"/>
          <a:ext cx="6253722" cy="5056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79042180"/>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0" name="Group 39">
            <a:extLst>
              <a:ext uri="{FF2B5EF4-FFF2-40B4-BE49-F238E27FC236}">
                <a16:creationId xmlns:a16="http://schemas.microsoft.com/office/drawing/2014/main" id="{7F85096F-E650-46D6-834C-4054E37702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41" name="Oval 40">
              <a:extLst>
                <a:ext uri="{FF2B5EF4-FFF2-40B4-BE49-F238E27FC236}">
                  <a16:creationId xmlns:a16="http://schemas.microsoft.com/office/drawing/2014/main" id="{5061BE38-1DAF-49A1-AA3A-7BEB3399C0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F8EFFF24-FCC8-4379-9678-AB33115351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1492E8F9-AD41-4334-B292-1AB0F238D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a:extLst>
                <a:ext uri="{FF2B5EF4-FFF2-40B4-BE49-F238E27FC236}">
                  <a16:creationId xmlns:a16="http://schemas.microsoft.com/office/drawing/2014/main" id="{474B130F-6E67-4737-BE99-2E32DED071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3139C3CB-D4E4-4316-81BE-6D82DB677A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a:extLst>
                <a:ext uri="{FF2B5EF4-FFF2-40B4-BE49-F238E27FC236}">
                  <a16:creationId xmlns:a16="http://schemas.microsoft.com/office/drawing/2014/main" id="{B156963E-8E83-4807-8E22-2CB7D45F1B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3">
            <a:extLst>
              <a:ext uri="{FF2B5EF4-FFF2-40B4-BE49-F238E27FC236}">
                <a16:creationId xmlns:a16="http://schemas.microsoft.com/office/drawing/2014/main" id="{A5EE0DD3-3354-45C3-B2C8-50F4FB57C081}"/>
              </a:ext>
            </a:extLst>
          </p:cNvPr>
          <p:cNvPicPr>
            <a:picLocks noChangeAspect="1"/>
          </p:cNvPicPr>
          <p:nvPr/>
        </p:nvPicPr>
        <p:blipFill rotWithShape="1">
          <a:blip r:embed="rId2"/>
          <a:srcRect l="20635" t="48967" r="67366" b="39328"/>
          <a:stretch/>
        </p:blipFill>
        <p:spPr>
          <a:xfrm>
            <a:off x="6633355" y="958515"/>
            <a:ext cx="4663768" cy="2843490"/>
          </a:xfrm>
          <a:prstGeom prst="rect">
            <a:avLst/>
          </a:prstGeom>
        </p:spPr>
      </p:pic>
      <p:grpSp>
        <p:nvGrpSpPr>
          <p:cNvPr id="48" name="Group 47">
            <a:extLst>
              <a:ext uri="{FF2B5EF4-FFF2-40B4-BE49-F238E27FC236}">
                <a16:creationId xmlns:a16="http://schemas.microsoft.com/office/drawing/2014/main" id="{975C268C-D419-4123-9FAD-0E2B7F9EE7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584794"/>
            <a:ext cx="304800" cy="429768"/>
            <a:chOff x="215328" y="-46937"/>
            <a:chExt cx="304800" cy="2773841"/>
          </a:xfrm>
        </p:grpSpPr>
        <p:cxnSp>
          <p:nvCxnSpPr>
            <p:cNvPr id="49" name="Straight Connector 48">
              <a:extLst>
                <a:ext uri="{FF2B5EF4-FFF2-40B4-BE49-F238E27FC236}">
                  <a16:creationId xmlns:a16="http://schemas.microsoft.com/office/drawing/2014/main" id="{3A7E309C-A3BD-432E-8CB5-F0B6425281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F1F621C-4533-4835-ADE2-372F2763A07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EFC8245-5168-4DAF-930D-09A7BDDA6C1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192ED34-5046-4043-AEF8-2DF7C48061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2B4AAF70-9D67-4579-BC5C-B87C33308242}"/>
              </a:ext>
            </a:extLst>
          </p:cNvPr>
          <p:cNvPicPr>
            <a:picLocks noChangeAspect="1"/>
          </p:cNvPicPr>
          <p:nvPr/>
        </p:nvPicPr>
        <p:blipFill rotWithShape="1">
          <a:blip r:embed="rId3"/>
          <a:srcRect l="7386" t="22788" r="42613" b="46250"/>
          <a:stretch/>
        </p:blipFill>
        <p:spPr>
          <a:xfrm>
            <a:off x="1078654" y="1070107"/>
            <a:ext cx="4413831" cy="2843494"/>
          </a:xfrm>
          <a:prstGeom prst="rect">
            <a:avLst/>
          </a:prstGeom>
        </p:spPr>
      </p:pic>
      <p:sp>
        <p:nvSpPr>
          <p:cNvPr id="54" name="Rectangle 53">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6" name="Group 55">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57" name="Straight Connector 56">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10" name="Picture 9" descr="A screenshot of a video game&#10;&#10;Description automatically generated with low confidence">
            <a:extLst>
              <a:ext uri="{FF2B5EF4-FFF2-40B4-BE49-F238E27FC236}">
                <a16:creationId xmlns:a16="http://schemas.microsoft.com/office/drawing/2014/main" id="{55A3F491-D117-4B73-8E9A-2A9D905B483F}"/>
              </a:ext>
            </a:extLst>
          </p:cNvPr>
          <p:cNvPicPr>
            <a:picLocks noChangeAspect="1"/>
          </p:cNvPicPr>
          <p:nvPr/>
        </p:nvPicPr>
        <p:blipFill rotWithShape="1">
          <a:blip r:embed="rId4"/>
          <a:srcRect l="11313" t="22599" r="12797" b="10508"/>
          <a:stretch/>
        </p:blipFill>
        <p:spPr>
          <a:xfrm>
            <a:off x="8269326" y="3034080"/>
            <a:ext cx="3516933" cy="1743744"/>
          </a:xfrm>
          <a:prstGeom prst="rect">
            <a:avLst/>
          </a:prstGeom>
        </p:spPr>
      </p:pic>
      <p:sp>
        <p:nvSpPr>
          <p:cNvPr id="62" name="Rectangle 61">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4" name="Group 63">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65" name="Straight Connector 64">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8F248902-23D4-40E0-9D27-BD211F3507BA}"/>
              </a:ext>
            </a:extLst>
          </p:cNvPr>
          <p:cNvSpPr txBox="1"/>
          <p:nvPr/>
        </p:nvSpPr>
        <p:spPr>
          <a:xfrm>
            <a:off x="6673315" y="5024847"/>
            <a:ext cx="4909432" cy="1618044"/>
          </a:xfrm>
          <a:prstGeom prst="rect">
            <a:avLst/>
          </a:prstGeom>
          <a:noFill/>
        </p:spPr>
        <p:txBody>
          <a:bodyPr vert="horz" lIns="91440" tIns="45720" rIns="91440" bIns="45720" rtlCol="0" anchor="t">
            <a:normAutofit/>
          </a:bodyPr>
          <a:lstStyle/>
          <a:p>
            <a:pPr>
              <a:lnSpc>
                <a:spcPct val="90000"/>
              </a:lnSpc>
              <a:spcAft>
                <a:spcPts val="600"/>
              </a:spcAft>
            </a:pPr>
            <a:endParaRPr lang="en-US" sz="1700" dirty="0">
              <a:solidFill>
                <a:prstClr val="white"/>
              </a:solidFill>
              <a:latin typeface="Calibri" panose="020F0502020204030204"/>
            </a:endParaRPr>
          </a:p>
          <a:p>
            <a:pPr>
              <a:lnSpc>
                <a:spcPct val="90000"/>
              </a:lnSpc>
              <a:spcAft>
                <a:spcPts val="600"/>
              </a:spcAft>
            </a:pPr>
            <a:r>
              <a:rPr lang="en-US" sz="1700" dirty="0">
                <a:solidFill>
                  <a:prstClr val="white"/>
                </a:solidFill>
                <a:latin typeface="Calibri" panose="020F0502020204030204"/>
              </a:rPr>
              <a:t>El </a:t>
            </a:r>
            <a:r>
              <a:rPr lang="es-MX" sz="1700" dirty="0">
                <a:solidFill>
                  <a:prstClr val="white"/>
                </a:solidFill>
                <a:latin typeface="Calibri" panose="020F0502020204030204"/>
              </a:rPr>
              <a:t>vuelo</a:t>
            </a:r>
            <a:r>
              <a:rPr lang="en-US" sz="1700" dirty="0">
                <a:solidFill>
                  <a:prstClr val="white"/>
                </a:solidFill>
                <a:latin typeface="Calibri" panose="020F0502020204030204"/>
              </a:rPr>
              <a:t> de la </a:t>
            </a:r>
            <a:r>
              <a:rPr lang="es-MX" sz="1700" dirty="0">
                <a:solidFill>
                  <a:prstClr val="white"/>
                </a:solidFill>
                <a:latin typeface="Calibri" panose="020F0502020204030204"/>
              </a:rPr>
              <a:t>aerolínea</a:t>
            </a:r>
            <a:r>
              <a:rPr lang="en-US" sz="1700" dirty="0">
                <a:solidFill>
                  <a:prstClr val="white"/>
                </a:solidFill>
                <a:latin typeface="Calibri" panose="020F0502020204030204"/>
              </a:rPr>
              <a:t> China Eastern con 132 </a:t>
            </a:r>
            <a:r>
              <a:rPr lang="es-MX" sz="1700" dirty="0">
                <a:solidFill>
                  <a:prstClr val="white"/>
                </a:solidFill>
                <a:latin typeface="Calibri" panose="020F0502020204030204"/>
              </a:rPr>
              <a:t>pasajeros</a:t>
            </a:r>
            <a:r>
              <a:rPr lang="en-US" sz="1700" dirty="0">
                <a:solidFill>
                  <a:prstClr val="white"/>
                </a:solidFill>
                <a:latin typeface="Calibri" panose="020F0502020204030204"/>
              </a:rPr>
              <a:t> a </a:t>
            </a:r>
            <a:r>
              <a:rPr lang="es-MX" sz="1700" dirty="0">
                <a:solidFill>
                  <a:prstClr val="white"/>
                </a:solidFill>
                <a:latin typeface="Calibri" panose="020F0502020204030204"/>
              </a:rPr>
              <a:t>bordo</a:t>
            </a:r>
            <a:r>
              <a:rPr lang="en-US" sz="1700" dirty="0">
                <a:solidFill>
                  <a:prstClr val="white"/>
                </a:solidFill>
                <a:latin typeface="Calibri" panose="020F0502020204030204"/>
              </a:rPr>
              <a:t>. </a:t>
            </a:r>
            <a:r>
              <a:rPr lang="es-MX" sz="1700" dirty="0">
                <a:solidFill>
                  <a:prstClr val="white"/>
                </a:solidFill>
                <a:latin typeface="Calibri" panose="020F0502020204030204"/>
              </a:rPr>
              <a:t>En</a:t>
            </a:r>
            <a:r>
              <a:rPr lang="en-US" sz="1700" dirty="0">
                <a:solidFill>
                  <a:prstClr val="white"/>
                </a:solidFill>
                <a:latin typeface="Calibri" panose="020F0502020204030204"/>
              </a:rPr>
              <a:t> </a:t>
            </a:r>
            <a:r>
              <a:rPr lang="es-MX" sz="1700" dirty="0">
                <a:solidFill>
                  <a:prstClr val="white"/>
                </a:solidFill>
                <a:latin typeface="Calibri" panose="020F0502020204030204"/>
              </a:rPr>
              <a:t>menos</a:t>
            </a:r>
            <a:r>
              <a:rPr lang="en-US" sz="1700" dirty="0">
                <a:solidFill>
                  <a:prstClr val="white"/>
                </a:solidFill>
                <a:latin typeface="Calibri" panose="020F0502020204030204"/>
              </a:rPr>
              <a:t> de </a:t>
            </a:r>
            <a:r>
              <a:rPr lang="es-MX" sz="1700" dirty="0">
                <a:solidFill>
                  <a:prstClr val="white"/>
                </a:solidFill>
                <a:latin typeface="Calibri" panose="020F0502020204030204"/>
              </a:rPr>
              <a:t>tres</a:t>
            </a:r>
            <a:r>
              <a:rPr lang="en-US" sz="1700" dirty="0">
                <a:solidFill>
                  <a:prstClr val="white"/>
                </a:solidFill>
                <a:latin typeface="Calibri" panose="020F0502020204030204"/>
              </a:rPr>
              <a:t> </a:t>
            </a:r>
            <a:r>
              <a:rPr lang="es-MX" sz="1700" dirty="0">
                <a:solidFill>
                  <a:prstClr val="white"/>
                </a:solidFill>
                <a:latin typeface="Calibri" panose="020F0502020204030204"/>
              </a:rPr>
              <a:t>minutos</a:t>
            </a:r>
            <a:r>
              <a:rPr lang="en-US" sz="1700" dirty="0">
                <a:solidFill>
                  <a:prstClr val="white"/>
                </a:solidFill>
                <a:latin typeface="Calibri" panose="020F0502020204030204"/>
              </a:rPr>
              <a:t> el avion </a:t>
            </a:r>
            <a:r>
              <a:rPr lang="es-MX" sz="1700" dirty="0">
                <a:solidFill>
                  <a:prstClr val="white"/>
                </a:solidFill>
                <a:latin typeface="Calibri" panose="020F0502020204030204"/>
              </a:rPr>
              <a:t>descendió</a:t>
            </a:r>
            <a:r>
              <a:rPr lang="en-US" sz="1700" dirty="0">
                <a:solidFill>
                  <a:prstClr val="white"/>
                </a:solidFill>
                <a:latin typeface="Calibri" panose="020F0502020204030204"/>
              </a:rPr>
              <a:t> 9 </a:t>
            </a:r>
            <a:r>
              <a:rPr lang="es-MX" sz="1700" dirty="0">
                <a:solidFill>
                  <a:prstClr val="white"/>
                </a:solidFill>
                <a:latin typeface="Calibri" panose="020F0502020204030204"/>
              </a:rPr>
              <a:t>kilómetros</a:t>
            </a:r>
            <a:r>
              <a:rPr lang="en-US" sz="1700" dirty="0">
                <a:solidFill>
                  <a:prstClr val="white"/>
                </a:solidFill>
                <a:latin typeface="Calibri" panose="020F0502020204030204"/>
              </a:rPr>
              <a:t>, </a:t>
            </a:r>
            <a:r>
              <a:rPr lang="es-MX" sz="1700" dirty="0">
                <a:solidFill>
                  <a:prstClr val="white"/>
                </a:solidFill>
                <a:latin typeface="Calibri" panose="020F0502020204030204"/>
              </a:rPr>
              <a:t>estrellándose</a:t>
            </a:r>
            <a:r>
              <a:rPr lang="en-US" sz="1700" dirty="0">
                <a:solidFill>
                  <a:prstClr val="white"/>
                </a:solidFill>
                <a:latin typeface="Calibri" panose="020F0502020204030204"/>
              </a:rPr>
              <a:t> </a:t>
            </a:r>
            <a:r>
              <a:rPr lang="es-MX" sz="1700" dirty="0">
                <a:solidFill>
                  <a:prstClr val="white"/>
                </a:solidFill>
                <a:latin typeface="Calibri" panose="020F0502020204030204"/>
              </a:rPr>
              <a:t>en</a:t>
            </a:r>
            <a:r>
              <a:rPr lang="en-US" sz="1700" dirty="0">
                <a:solidFill>
                  <a:prstClr val="white"/>
                </a:solidFill>
                <a:latin typeface="Calibri" panose="020F0502020204030204"/>
              </a:rPr>
              <a:t> una zona </a:t>
            </a:r>
            <a:r>
              <a:rPr lang="es-MX" sz="1700" dirty="0">
                <a:solidFill>
                  <a:prstClr val="white"/>
                </a:solidFill>
                <a:latin typeface="Calibri" panose="020F0502020204030204"/>
              </a:rPr>
              <a:t>montañosa</a:t>
            </a:r>
            <a:r>
              <a:rPr lang="en-US" sz="1700" dirty="0">
                <a:solidFill>
                  <a:prstClr val="white"/>
                </a:solidFill>
                <a:latin typeface="Calibri" panose="020F0502020204030204"/>
              </a:rPr>
              <a:t>. (</a:t>
            </a:r>
            <a:r>
              <a:rPr lang="es-MX" sz="1700" dirty="0">
                <a:solidFill>
                  <a:prstClr val="white"/>
                </a:solidFill>
                <a:latin typeface="Calibri" panose="020F0502020204030204"/>
              </a:rPr>
              <a:t>Marzo</a:t>
            </a:r>
            <a:r>
              <a:rPr lang="en-US" sz="1700" dirty="0">
                <a:solidFill>
                  <a:prstClr val="white"/>
                </a:solidFill>
                <a:latin typeface="Calibri" panose="020F0502020204030204"/>
              </a:rPr>
              <a:t> 2022)</a:t>
            </a:r>
          </a:p>
          <a:p>
            <a:pPr indent="-228600">
              <a:lnSpc>
                <a:spcPct val="90000"/>
              </a:lnSpc>
              <a:spcAft>
                <a:spcPts val="600"/>
              </a:spcAft>
              <a:buFont typeface="Arial" panose="020B0604020202020204" pitchFamily="34" charset="0"/>
              <a:buChar char="•"/>
            </a:pPr>
            <a:endParaRPr lang="en-US" sz="1500" b="0" i="0" dirty="0">
              <a:solidFill>
                <a:schemeClr val="bg1"/>
              </a:solidFill>
              <a:effectLst/>
            </a:endParaRPr>
          </a:p>
          <a:p>
            <a:pPr indent="-228600">
              <a:lnSpc>
                <a:spcPct val="90000"/>
              </a:lnSpc>
              <a:spcAft>
                <a:spcPts val="600"/>
              </a:spcAft>
              <a:buFont typeface="Arial" panose="020B0604020202020204" pitchFamily="34" charset="0"/>
              <a:buChar char="•"/>
            </a:pPr>
            <a:endParaRPr lang="en-US" sz="1500" dirty="0">
              <a:solidFill>
                <a:schemeClr val="bg1"/>
              </a:solidFill>
            </a:endParaRPr>
          </a:p>
          <a:p>
            <a:pPr indent="-228600">
              <a:lnSpc>
                <a:spcPct val="90000"/>
              </a:lnSpc>
              <a:spcAft>
                <a:spcPts val="600"/>
              </a:spcAft>
              <a:buFont typeface="Arial" panose="020B0604020202020204" pitchFamily="34" charset="0"/>
              <a:buChar char="•"/>
            </a:pPr>
            <a:endParaRPr lang="en-US" sz="1500" dirty="0">
              <a:solidFill>
                <a:schemeClr val="bg1"/>
              </a:solidFill>
            </a:endParaRPr>
          </a:p>
          <a:p>
            <a:pPr indent="-228600">
              <a:lnSpc>
                <a:spcPct val="90000"/>
              </a:lnSpc>
              <a:spcAft>
                <a:spcPts val="600"/>
              </a:spcAft>
              <a:buFont typeface="Arial" panose="020B0604020202020204" pitchFamily="34" charset="0"/>
              <a:buChar char="•"/>
            </a:pPr>
            <a:endParaRPr lang="en-US" sz="1500" dirty="0">
              <a:solidFill>
                <a:schemeClr val="bg1"/>
              </a:solidFill>
            </a:endParaRPr>
          </a:p>
        </p:txBody>
      </p:sp>
      <p:sp>
        <p:nvSpPr>
          <p:cNvPr id="47" name="TextBox 46">
            <a:extLst>
              <a:ext uri="{FF2B5EF4-FFF2-40B4-BE49-F238E27FC236}">
                <a16:creationId xmlns:a16="http://schemas.microsoft.com/office/drawing/2014/main" id="{632C0C16-EFA7-49D9-AD04-1771D76F43F2}"/>
              </a:ext>
            </a:extLst>
          </p:cNvPr>
          <p:cNvSpPr txBox="1"/>
          <p:nvPr/>
        </p:nvSpPr>
        <p:spPr>
          <a:xfrm>
            <a:off x="1182788" y="5313693"/>
            <a:ext cx="4364834" cy="1085526"/>
          </a:xfrm>
          <a:prstGeom prst="rect">
            <a:avLst/>
          </a:prstGeom>
          <a:noFill/>
        </p:spPr>
        <p:txBody>
          <a:bodyPr vert="horz" lIns="91440" tIns="45720" rIns="91440" bIns="45720" rtlCol="0" anchor="t">
            <a:normAutofit/>
          </a:bodyPr>
          <a:lstStyle/>
          <a:p>
            <a:pPr>
              <a:lnSpc>
                <a:spcPct val="90000"/>
              </a:lnSpc>
              <a:spcAft>
                <a:spcPts val="600"/>
              </a:spcAft>
            </a:pPr>
            <a:r>
              <a:rPr lang="en-US" sz="1700" dirty="0">
                <a:solidFill>
                  <a:prstClr val="white"/>
                </a:solidFill>
                <a:latin typeface="Calibri" panose="020F0502020204030204"/>
              </a:rPr>
              <a:t>Boeing 777 con al </a:t>
            </a:r>
            <a:r>
              <a:rPr lang="es-MX" sz="1700" dirty="0">
                <a:solidFill>
                  <a:prstClr val="white"/>
                </a:solidFill>
                <a:latin typeface="Calibri" panose="020F0502020204030204"/>
              </a:rPr>
              <a:t>menos</a:t>
            </a:r>
            <a:r>
              <a:rPr lang="en-US" sz="1700" dirty="0">
                <a:solidFill>
                  <a:prstClr val="white"/>
                </a:solidFill>
                <a:latin typeface="Calibri" panose="020F0502020204030204"/>
              </a:rPr>
              <a:t> 307 </a:t>
            </a:r>
            <a:r>
              <a:rPr lang="es-MX" sz="1700" dirty="0">
                <a:solidFill>
                  <a:prstClr val="white"/>
                </a:solidFill>
                <a:latin typeface="Calibri" panose="020F0502020204030204"/>
              </a:rPr>
              <a:t>pasajeros</a:t>
            </a:r>
            <a:r>
              <a:rPr lang="en-US" sz="1700" dirty="0">
                <a:solidFill>
                  <a:prstClr val="white"/>
                </a:solidFill>
                <a:latin typeface="Calibri" panose="020F0502020204030204"/>
              </a:rPr>
              <a:t> </a:t>
            </a:r>
            <a:r>
              <a:rPr lang="es-MX" sz="1700" dirty="0">
                <a:solidFill>
                  <a:prstClr val="white"/>
                </a:solidFill>
                <a:latin typeface="Calibri" panose="020F0502020204030204"/>
              </a:rPr>
              <a:t>abordo</a:t>
            </a:r>
            <a:r>
              <a:rPr lang="en-US" sz="1700" dirty="0">
                <a:solidFill>
                  <a:prstClr val="white"/>
                </a:solidFill>
                <a:latin typeface="Calibri" panose="020F0502020204030204"/>
              </a:rPr>
              <a:t> se </a:t>
            </a:r>
            <a:r>
              <a:rPr lang="en-US" sz="1700" dirty="0" err="1">
                <a:solidFill>
                  <a:prstClr val="white"/>
                </a:solidFill>
                <a:latin typeface="Calibri" panose="020F0502020204030204"/>
              </a:rPr>
              <a:t>estrella</a:t>
            </a:r>
            <a:r>
              <a:rPr lang="en-US" sz="1700" dirty="0">
                <a:solidFill>
                  <a:prstClr val="white"/>
                </a:solidFill>
                <a:latin typeface="Calibri" panose="020F0502020204030204"/>
              </a:rPr>
              <a:t>,  2 personas </a:t>
            </a:r>
            <a:r>
              <a:rPr lang="es-MX" sz="1700" dirty="0">
                <a:solidFill>
                  <a:prstClr val="white"/>
                </a:solidFill>
                <a:latin typeface="Calibri" panose="020F0502020204030204"/>
              </a:rPr>
              <a:t>muertas</a:t>
            </a:r>
            <a:r>
              <a:rPr lang="en-US" sz="1700" dirty="0">
                <a:solidFill>
                  <a:prstClr val="white"/>
                </a:solidFill>
                <a:latin typeface="Calibri" panose="020F0502020204030204"/>
              </a:rPr>
              <a:t> y 180 </a:t>
            </a:r>
            <a:r>
              <a:rPr lang="es-MX" sz="1700" dirty="0">
                <a:solidFill>
                  <a:prstClr val="white"/>
                </a:solidFill>
                <a:latin typeface="Calibri" panose="020F0502020204030204"/>
              </a:rPr>
              <a:t>heridos</a:t>
            </a:r>
            <a:r>
              <a:rPr lang="en-US" sz="1700" dirty="0">
                <a:solidFill>
                  <a:prstClr val="white"/>
                </a:solidFill>
                <a:latin typeface="Calibri" panose="020F0502020204030204"/>
              </a:rPr>
              <a:t> </a:t>
            </a:r>
            <a:r>
              <a:rPr lang="es-MX" sz="1700" dirty="0">
                <a:solidFill>
                  <a:prstClr val="white"/>
                </a:solidFill>
                <a:latin typeface="Calibri" panose="020F0502020204030204"/>
              </a:rPr>
              <a:t>en</a:t>
            </a:r>
            <a:r>
              <a:rPr lang="en-US" sz="1700" dirty="0">
                <a:solidFill>
                  <a:prstClr val="white"/>
                </a:solidFill>
                <a:latin typeface="Calibri" panose="020F0502020204030204"/>
              </a:rPr>
              <a:t> San Francisco 2013.</a:t>
            </a:r>
          </a:p>
          <a:p>
            <a:pPr indent="-228600">
              <a:lnSpc>
                <a:spcPct val="90000"/>
              </a:lnSpc>
              <a:spcAft>
                <a:spcPts val="600"/>
              </a:spcAft>
              <a:buFont typeface="Arial" panose="020B0604020202020204" pitchFamily="34" charset="0"/>
              <a:buChar char="•"/>
            </a:pPr>
            <a:endParaRPr lang="en-US" sz="1700" dirty="0">
              <a:solidFill>
                <a:prstClr val="white"/>
              </a:solidFill>
              <a:latin typeface="Calibri" panose="020F0502020204030204"/>
            </a:endParaRPr>
          </a:p>
          <a:p>
            <a:pPr indent="-228600">
              <a:lnSpc>
                <a:spcPct val="90000"/>
              </a:lnSpc>
              <a:spcAft>
                <a:spcPts val="600"/>
              </a:spcAft>
              <a:buFont typeface="Arial" panose="020B0604020202020204" pitchFamily="34" charset="0"/>
              <a:buChar char="•"/>
            </a:pPr>
            <a:endParaRPr lang="en-US" sz="1500" b="0" i="0" dirty="0">
              <a:solidFill>
                <a:schemeClr val="bg1"/>
              </a:solidFill>
              <a:effectLst/>
            </a:endParaRPr>
          </a:p>
          <a:p>
            <a:pPr indent="-228600">
              <a:lnSpc>
                <a:spcPct val="90000"/>
              </a:lnSpc>
              <a:spcAft>
                <a:spcPts val="600"/>
              </a:spcAft>
              <a:buFont typeface="Arial" panose="020B0604020202020204" pitchFamily="34" charset="0"/>
              <a:buChar char="•"/>
            </a:pPr>
            <a:endParaRPr lang="en-US" sz="1500" dirty="0">
              <a:solidFill>
                <a:schemeClr val="bg1"/>
              </a:solidFill>
            </a:endParaRPr>
          </a:p>
          <a:p>
            <a:pPr indent="-228600">
              <a:lnSpc>
                <a:spcPct val="90000"/>
              </a:lnSpc>
              <a:spcAft>
                <a:spcPts val="600"/>
              </a:spcAft>
              <a:buFont typeface="Arial" panose="020B0604020202020204" pitchFamily="34" charset="0"/>
              <a:buChar char="•"/>
            </a:pPr>
            <a:endParaRPr lang="en-US" sz="1500" dirty="0">
              <a:solidFill>
                <a:schemeClr val="bg1"/>
              </a:solidFill>
            </a:endParaRPr>
          </a:p>
          <a:p>
            <a:pPr indent="-228600">
              <a:lnSpc>
                <a:spcPct val="90000"/>
              </a:lnSpc>
              <a:spcAft>
                <a:spcPts val="600"/>
              </a:spcAft>
              <a:buFont typeface="Arial" panose="020B0604020202020204" pitchFamily="34" charset="0"/>
              <a:buChar char="•"/>
            </a:pPr>
            <a:endParaRPr lang="en-US" sz="1500" dirty="0">
              <a:solidFill>
                <a:schemeClr val="bg1"/>
              </a:solidFill>
            </a:endParaRPr>
          </a:p>
        </p:txBody>
      </p:sp>
    </p:spTree>
    <p:extLst>
      <p:ext uri="{BB962C8B-B14F-4D97-AF65-F5344CB8AC3E}">
        <p14:creationId xmlns:p14="http://schemas.microsoft.com/office/powerpoint/2010/main" val="2458936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7F85096F-E650-46D6-834C-4054E37702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41" name="Oval 40">
              <a:extLst>
                <a:ext uri="{FF2B5EF4-FFF2-40B4-BE49-F238E27FC236}">
                  <a16:creationId xmlns:a16="http://schemas.microsoft.com/office/drawing/2014/main" id="{5061BE38-1DAF-49A1-AA3A-7BEB3399C0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F8EFFF24-FCC8-4379-9678-AB33115351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1492E8F9-AD41-4334-B292-1AB0F238D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474B130F-6E67-4737-BE99-2E32DED071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3139C3CB-D4E4-4316-81BE-6D82DB677A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B156963E-8E83-4807-8E22-2CB7D45F1B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8" name="Group 47">
            <a:extLst>
              <a:ext uri="{FF2B5EF4-FFF2-40B4-BE49-F238E27FC236}">
                <a16:creationId xmlns:a16="http://schemas.microsoft.com/office/drawing/2014/main" id="{975C268C-D419-4123-9FAD-0E2B7F9EE7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584794"/>
            <a:ext cx="304800" cy="429768"/>
            <a:chOff x="215328" y="-46937"/>
            <a:chExt cx="304800" cy="2773841"/>
          </a:xfrm>
        </p:grpSpPr>
        <p:cxnSp>
          <p:nvCxnSpPr>
            <p:cNvPr id="49" name="Straight Connector 48">
              <a:extLst>
                <a:ext uri="{FF2B5EF4-FFF2-40B4-BE49-F238E27FC236}">
                  <a16:creationId xmlns:a16="http://schemas.microsoft.com/office/drawing/2014/main" id="{3A7E309C-A3BD-432E-8CB5-F0B6425281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F1F621C-4533-4835-ADE2-372F2763A07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EFC8245-5168-4DAF-930D-09A7BDDA6C1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192ED34-5046-4043-AEF8-2DF7C48061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54" name="Rectangle 53">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6" name="Group 55">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57" name="Straight Connector 56">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62" name="Rectangle 61">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4" name="Group 63">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65" name="Straight Connector 64">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33" name="Picture 32">
            <a:extLst>
              <a:ext uri="{FF2B5EF4-FFF2-40B4-BE49-F238E27FC236}">
                <a16:creationId xmlns:a16="http://schemas.microsoft.com/office/drawing/2014/main" id="{F7488D03-090F-4BC7-A21C-3176F893D12E}"/>
              </a:ext>
            </a:extLst>
          </p:cNvPr>
          <p:cNvPicPr>
            <a:picLocks noChangeAspect="1"/>
          </p:cNvPicPr>
          <p:nvPr/>
        </p:nvPicPr>
        <p:blipFill rotWithShape="1">
          <a:blip r:embed="rId2"/>
          <a:srcRect l="20661" t="48335" r="67470" b="38697"/>
          <a:stretch/>
        </p:blipFill>
        <p:spPr>
          <a:xfrm>
            <a:off x="841476" y="948341"/>
            <a:ext cx="4788445" cy="2667793"/>
          </a:xfrm>
          <a:prstGeom prst="rect">
            <a:avLst/>
          </a:prstGeom>
        </p:spPr>
      </p:pic>
      <p:sp>
        <p:nvSpPr>
          <p:cNvPr id="34" name="TextBox 33">
            <a:extLst>
              <a:ext uri="{FF2B5EF4-FFF2-40B4-BE49-F238E27FC236}">
                <a16:creationId xmlns:a16="http://schemas.microsoft.com/office/drawing/2014/main" id="{AD0203E8-5A80-44C4-B5B5-9E10D1FBAF7E}"/>
              </a:ext>
            </a:extLst>
          </p:cNvPr>
          <p:cNvSpPr txBox="1"/>
          <p:nvPr/>
        </p:nvSpPr>
        <p:spPr>
          <a:xfrm>
            <a:off x="556104" y="4658898"/>
            <a:ext cx="5440487" cy="1905142"/>
          </a:xfrm>
          <a:prstGeom prst="rect">
            <a:avLst/>
          </a:prstGeom>
          <a:noFill/>
        </p:spPr>
        <p:txBody>
          <a:bodyPr vert="horz" lIns="91440" tIns="45720" rIns="91440" bIns="45720" rtlCol="0" anchor="t">
            <a:normAutofit/>
          </a:bodyPr>
          <a:lstStyle/>
          <a:p>
            <a:pPr marR="0" lvl="0" fontAlgn="auto">
              <a:lnSpc>
                <a:spcPct val="90000"/>
              </a:lnSpc>
              <a:spcBef>
                <a:spcPts val="0"/>
              </a:spcBef>
              <a:spcAft>
                <a:spcPts val="600"/>
              </a:spcAft>
              <a:buClrTx/>
              <a:buSzTx/>
              <a:tabLst/>
              <a:defRPr/>
            </a:pPr>
            <a:endParaRPr lang="en-US" sz="900" dirty="0">
              <a:solidFill>
                <a:schemeClr val="bg1"/>
              </a:solidFill>
            </a:endParaRPr>
          </a:p>
          <a:p>
            <a:pPr>
              <a:lnSpc>
                <a:spcPct val="90000"/>
              </a:lnSpc>
              <a:spcAft>
                <a:spcPts val="600"/>
              </a:spcAft>
            </a:pPr>
            <a:r>
              <a:rPr lang="en-US" dirty="0">
                <a:solidFill>
                  <a:schemeClr val="bg1"/>
                </a:solidFill>
                <a:latin typeface="Kumbh Sans"/>
              </a:rPr>
              <a:t>Se </a:t>
            </a:r>
            <a:r>
              <a:rPr lang="es-MX" dirty="0">
                <a:solidFill>
                  <a:schemeClr val="bg1"/>
                </a:solidFill>
                <a:latin typeface="Kumbh Sans"/>
              </a:rPr>
              <a:t>estrella</a:t>
            </a:r>
            <a:r>
              <a:rPr lang="en-US" dirty="0">
                <a:solidFill>
                  <a:schemeClr val="bg1"/>
                </a:solidFill>
                <a:latin typeface="Kumbh Sans"/>
              </a:rPr>
              <a:t> un Avion </a:t>
            </a:r>
            <a:r>
              <a:rPr lang="es-MX" dirty="0">
                <a:solidFill>
                  <a:schemeClr val="bg1"/>
                </a:solidFill>
                <a:latin typeface="Kumbh Sans"/>
              </a:rPr>
              <a:t>en</a:t>
            </a:r>
            <a:r>
              <a:rPr lang="en-US" dirty="0">
                <a:solidFill>
                  <a:schemeClr val="bg1"/>
                </a:solidFill>
                <a:latin typeface="Kumbh Sans"/>
              </a:rPr>
              <a:t> Texas con </a:t>
            </a:r>
            <a:r>
              <a:rPr lang="es-MX" dirty="0">
                <a:solidFill>
                  <a:schemeClr val="bg1"/>
                </a:solidFill>
                <a:latin typeface="Kumbh Sans"/>
              </a:rPr>
              <a:t>al menos</a:t>
            </a:r>
            <a:r>
              <a:rPr lang="en-US" dirty="0">
                <a:solidFill>
                  <a:schemeClr val="bg1"/>
                </a:solidFill>
                <a:latin typeface="Kumbh Sans"/>
              </a:rPr>
              <a:t> 21 </a:t>
            </a:r>
            <a:r>
              <a:rPr lang="es-MX" dirty="0">
                <a:solidFill>
                  <a:schemeClr val="bg1"/>
                </a:solidFill>
                <a:latin typeface="Kumbh Sans"/>
              </a:rPr>
              <a:t>pasajeros</a:t>
            </a:r>
            <a:r>
              <a:rPr lang="en-US" dirty="0">
                <a:solidFill>
                  <a:schemeClr val="bg1"/>
                </a:solidFill>
                <a:latin typeface="Kumbh Sans"/>
              </a:rPr>
              <a:t> </a:t>
            </a:r>
            <a:r>
              <a:rPr lang="es-MX" dirty="0">
                <a:solidFill>
                  <a:schemeClr val="bg1"/>
                </a:solidFill>
                <a:latin typeface="Kumbh Sans"/>
              </a:rPr>
              <a:t>abordo</a:t>
            </a:r>
            <a:r>
              <a:rPr lang="en-US" dirty="0">
                <a:solidFill>
                  <a:schemeClr val="bg1"/>
                </a:solidFill>
                <a:latin typeface="Kumbh Sans"/>
              </a:rPr>
              <a:t> (Oct 2021), la </a:t>
            </a:r>
            <a:r>
              <a:rPr lang="es-MX" dirty="0">
                <a:solidFill>
                  <a:schemeClr val="bg1"/>
                </a:solidFill>
                <a:latin typeface="Kumbh Sans"/>
              </a:rPr>
              <a:t>aeronave</a:t>
            </a:r>
            <a:r>
              <a:rPr lang="en-US" dirty="0">
                <a:solidFill>
                  <a:schemeClr val="bg1"/>
                </a:solidFill>
                <a:latin typeface="Kumbh Sans"/>
              </a:rPr>
              <a:t> se ha </a:t>
            </a:r>
            <a:r>
              <a:rPr lang="es-MX" dirty="0">
                <a:solidFill>
                  <a:schemeClr val="bg1"/>
                </a:solidFill>
                <a:latin typeface="Kumbh Sans"/>
              </a:rPr>
              <a:t>estrellado</a:t>
            </a:r>
            <a:r>
              <a:rPr lang="en-US" dirty="0">
                <a:solidFill>
                  <a:schemeClr val="bg1"/>
                </a:solidFill>
                <a:latin typeface="Kumbh Sans"/>
              </a:rPr>
              <a:t> </a:t>
            </a:r>
            <a:r>
              <a:rPr lang="es-MX" dirty="0">
                <a:solidFill>
                  <a:schemeClr val="bg1"/>
                </a:solidFill>
                <a:latin typeface="Kumbh Sans"/>
              </a:rPr>
              <a:t>en</a:t>
            </a:r>
            <a:r>
              <a:rPr lang="en-US" dirty="0">
                <a:solidFill>
                  <a:schemeClr val="bg1"/>
                </a:solidFill>
                <a:latin typeface="Kumbh Sans"/>
              </a:rPr>
              <a:t> el </a:t>
            </a:r>
            <a:r>
              <a:rPr lang="es-MX" dirty="0">
                <a:solidFill>
                  <a:schemeClr val="bg1"/>
                </a:solidFill>
                <a:latin typeface="Kumbh Sans"/>
              </a:rPr>
              <a:t>condado</a:t>
            </a:r>
            <a:r>
              <a:rPr lang="en-US" dirty="0">
                <a:solidFill>
                  <a:schemeClr val="bg1"/>
                </a:solidFill>
                <a:latin typeface="Kumbh Sans"/>
              </a:rPr>
              <a:t> de Waller, </a:t>
            </a:r>
            <a:r>
              <a:rPr lang="es-MX" dirty="0">
                <a:solidFill>
                  <a:schemeClr val="bg1"/>
                </a:solidFill>
                <a:latin typeface="Kumbh Sans"/>
              </a:rPr>
              <a:t>ubicado</a:t>
            </a:r>
            <a:r>
              <a:rPr lang="en-US" dirty="0">
                <a:solidFill>
                  <a:schemeClr val="bg1"/>
                </a:solidFill>
                <a:latin typeface="Kumbh Sans"/>
              </a:rPr>
              <a:t> </a:t>
            </a:r>
            <a:r>
              <a:rPr lang="es-MX" dirty="0">
                <a:solidFill>
                  <a:schemeClr val="bg1"/>
                </a:solidFill>
                <a:latin typeface="Kumbh Sans"/>
              </a:rPr>
              <a:t>en</a:t>
            </a:r>
            <a:r>
              <a:rPr lang="en-US" dirty="0">
                <a:solidFill>
                  <a:schemeClr val="bg1"/>
                </a:solidFill>
                <a:latin typeface="Kumbh Sans"/>
              </a:rPr>
              <a:t> el </a:t>
            </a:r>
            <a:r>
              <a:rPr lang="es-MX" dirty="0">
                <a:solidFill>
                  <a:schemeClr val="bg1"/>
                </a:solidFill>
                <a:latin typeface="Kumbh Sans"/>
              </a:rPr>
              <a:t>sureste</a:t>
            </a:r>
            <a:r>
              <a:rPr lang="en-US" dirty="0">
                <a:solidFill>
                  <a:schemeClr val="bg1"/>
                </a:solidFill>
                <a:latin typeface="Kumbh Sans"/>
              </a:rPr>
              <a:t> del </a:t>
            </a:r>
            <a:r>
              <a:rPr lang="es-MX" dirty="0">
                <a:solidFill>
                  <a:schemeClr val="bg1"/>
                </a:solidFill>
                <a:latin typeface="Kumbh Sans"/>
              </a:rPr>
              <a:t>estado</a:t>
            </a:r>
          </a:p>
          <a:p>
            <a:pPr indent="-228600">
              <a:lnSpc>
                <a:spcPct val="90000"/>
              </a:lnSpc>
              <a:spcAft>
                <a:spcPts val="600"/>
              </a:spcAft>
              <a:buFont typeface="Arial" panose="020B0604020202020204" pitchFamily="34" charset="0"/>
              <a:buChar char="•"/>
            </a:pPr>
            <a:endParaRPr lang="en-US" sz="900" dirty="0">
              <a:solidFill>
                <a:schemeClr val="bg1"/>
              </a:solidFill>
            </a:endParaRPr>
          </a:p>
        </p:txBody>
      </p:sp>
      <p:sp>
        <p:nvSpPr>
          <p:cNvPr id="35" name="TextBox 34">
            <a:extLst>
              <a:ext uri="{FF2B5EF4-FFF2-40B4-BE49-F238E27FC236}">
                <a16:creationId xmlns:a16="http://schemas.microsoft.com/office/drawing/2014/main" id="{2BD19ADB-9AED-48EF-AD6D-D81195AEB77E}"/>
              </a:ext>
            </a:extLst>
          </p:cNvPr>
          <p:cNvSpPr txBox="1"/>
          <p:nvPr/>
        </p:nvSpPr>
        <p:spPr>
          <a:xfrm>
            <a:off x="6278997" y="4850662"/>
            <a:ext cx="5572044" cy="1905141"/>
          </a:xfrm>
          <a:prstGeom prst="rect">
            <a:avLst/>
          </a:prstGeom>
          <a:noFill/>
        </p:spPr>
        <p:txBody>
          <a:bodyPr vert="horz" lIns="91440" tIns="45720" rIns="91440" bIns="45720" rtlCol="0" anchor="t">
            <a:normAutofit fontScale="85000" lnSpcReduction="20000"/>
          </a:bodyPr>
          <a:lstStyle/>
          <a:p>
            <a:pPr marR="0" lvl="0" fontAlgn="auto">
              <a:lnSpc>
                <a:spcPct val="90000"/>
              </a:lnSpc>
              <a:spcBef>
                <a:spcPts val="0"/>
              </a:spcBef>
              <a:spcAft>
                <a:spcPts val="600"/>
              </a:spcAft>
              <a:buClrTx/>
              <a:buSzTx/>
              <a:tabLst/>
              <a:defRPr/>
            </a:pPr>
            <a:r>
              <a:rPr lang="en-US" sz="2100" dirty="0">
                <a:solidFill>
                  <a:schemeClr val="bg1"/>
                </a:solidFill>
                <a:latin typeface="Kumbh Sans"/>
              </a:rPr>
              <a:t>Un Boeing 737 </a:t>
            </a:r>
            <a:r>
              <a:rPr lang="es-MX" sz="2100" dirty="0">
                <a:solidFill>
                  <a:schemeClr val="bg1"/>
                </a:solidFill>
                <a:latin typeface="Kumbh Sans"/>
              </a:rPr>
              <a:t>Sun Country encuentra problemas con el tren de aterrizaje poco tiempo después de despegar del aeropuerto de Las Vegas. </a:t>
            </a:r>
          </a:p>
          <a:p>
            <a:pPr marR="0" lvl="0" fontAlgn="auto">
              <a:lnSpc>
                <a:spcPct val="90000"/>
              </a:lnSpc>
              <a:spcBef>
                <a:spcPts val="0"/>
              </a:spcBef>
              <a:spcAft>
                <a:spcPts val="600"/>
              </a:spcAft>
              <a:buClrTx/>
              <a:buSzTx/>
              <a:tabLst/>
              <a:defRPr/>
            </a:pPr>
            <a:r>
              <a:rPr lang="es-MX" sz="2100" dirty="0">
                <a:solidFill>
                  <a:schemeClr val="bg1"/>
                </a:solidFill>
                <a:latin typeface="Kumbh Sans"/>
              </a:rPr>
              <a:t>Tras media hora en vuelo los pilotos deciden regresar a Las Vegas ya que no </a:t>
            </a:r>
            <a:r>
              <a:rPr lang="es-MX" sz="2100" dirty="0" err="1">
                <a:solidFill>
                  <a:schemeClr val="bg1"/>
                </a:solidFill>
                <a:latin typeface="Kumbh Sans"/>
              </a:rPr>
              <a:t>puedieron</a:t>
            </a:r>
            <a:r>
              <a:rPr lang="es-MX" sz="2100" dirty="0">
                <a:solidFill>
                  <a:schemeClr val="bg1"/>
                </a:solidFill>
                <a:latin typeface="Kumbh Sans"/>
              </a:rPr>
              <a:t> solucionar el problema. La pata derecha del tren de aterrizaje colapsa cuando el avión toca tierra. El avión sufre diversos daños, principalmente en el motor derecho.</a:t>
            </a:r>
            <a:endParaRPr lang="en-US" sz="2100" dirty="0">
              <a:solidFill>
                <a:schemeClr val="bg1"/>
              </a:solidFill>
              <a:latin typeface="Kumbh Sans"/>
            </a:endParaRPr>
          </a:p>
          <a:p>
            <a:pPr>
              <a:lnSpc>
                <a:spcPct val="90000"/>
              </a:lnSpc>
              <a:spcAft>
                <a:spcPts val="600"/>
              </a:spcAft>
            </a:pPr>
            <a:endParaRPr lang="en-US" sz="900" dirty="0">
              <a:solidFill>
                <a:schemeClr val="bg1"/>
              </a:solidFill>
            </a:endParaRPr>
          </a:p>
        </p:txBody>
      </p:sp>
      <p:pic>
        <p:nvPicPr>
          <p:cNvPr id="3" name="Picture 2">
            <a:extLst>
              <a:ext uri="{FF2B5EF4-FFF2-40B4-BE49-F238E27FC236}">
                <a16:creationId xmlns:a16="http://schemas.microsoft.com/office/drawing/2014/main" id="{BE8DD5CD-3284-4964-AD48-30E67C2552D6}"/>
              </a:ext>
            </a:extLst>
          </p:cNvPr>
          <p:cNvPicPr>
            <a:picLocks noChangeAspect="1"/>
          </p:cNvPicPr>
          <p:nvPr/>
        </p:nvPicPr>
        <p:blipFill rotWithShape="1">
          <a:blip r:embed="rId3"/>
          <a:srcRect l="16346" t="35356" r="40142" b="25885"/>
          <a:stretch/>
        </p:blipFill>
        <p:spPr>
          <a:xfrm>
            <a:off x="6355142" y="989521"/>
            <a:ext cx="4774514" cy="2658081"/>
          </a:xfrm>
          <a:prstGeom prst="rect">
            <a:avLst/>
          </a:prstGeom>
        </p:spPr>
      </p:pic>
    </p:spTree>
    <p:extLst>
      <p:ext uri="{BB962C8B-B14F-4D97-AF65-F5344CB8AC3E}">
        <p14:creationId xmlns:p14="http://schemas.microsoft.com/office/powerpoint/2010/main" val="27198411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7F85096F-E650-46D6-834C-4054E37702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41" name="Oval 40">
              <a:extLst>
                <a:ext uri="{FF2B5EF4-FFF2-40B4-BE49-F238E27FC236}">
                  <a16:creationId xmlns:a16="http://schemas.microsoft.com/office/drawing/2014/main" id="{5061BE38-1DAF-49A1-AA3A-7BEB3399C0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F8EFFF24-FCC8-4379-9678-AB33115351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1492E8F9-AD41-4334-B292-1AB0F238D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474B130F-6E67-4737-BE99-2E32DED071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3139C3CB-D4E4-4316-81BE-6D82DB677A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B156963E-8E83-4807-8E22-2CB7D45F1B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8" name="Group 47">
            <a:extLst>
              <a:ext uri="{FF2B5EF4-FFF2-40B4-BE49-F238E27FC236}">
                <a16:creationId xmlns:a16="http://schemas.microsoft.com/office/drawing/2014/main" id="{975C268C-D419-4123-9FAD-0E2B7F9EE7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584794"/>
            <a:ext cx="304800" cy="429768"/>
            <a:chOff x="215328" y="-46937"/>
            <a:chExt cx="304800" cy="2773841"/>
          </a:xfrm>
        </p:grpSpPr>
        <p:cxnSp>
          <p:nvCxnSpPr>
            <p:cNvPr id="49" name="Straight Connector 48">
              <a:extLst>
                <a:ext uri="{FF2B5EF4-FFF2-40B4-BE49-F238E27FC236}">
                  <a16:creationId xmlns:a16="http://schemas.microsoft.com/office/drawing/2014/main" id="{3A7E309C-A3BD-432E-8CB5-F0B6425281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F1F621C-4533-4835-ADE2-372F2763A07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EFC8245-5168-4DAF-930D-09A7BDDA6C1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192ED34-5046-4043-AEF8-2DF7C48061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54" name="Rectangle 53">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6" name="Group 55">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57" name="Straight Connector 56">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62" name="Rectangle 61">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4" name="Group 63">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65" name="Straight Connector 64">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47" name="TextBox 46">
            <a:extLst>
              <a:ext uri="{FF2B5EF4-FFF2-40B4-BE49-F238E27FC236}">
                <a16:creationId xmlns:a16="http://schemas.microsoft.com/office/drawing/2014/main" id="{632C0C16-EFA7-49D9-AD04-1771D76F43F2}"/>
              </a:ext>
            </a:extLst>
          </p:cNvPr>
          <p:cNvSpPr txBox="1"/>
          <p:nvPr/>
        </p:nvSpPr>
        <p:spPr>
          <a:xfrm>
            <a:off x="1103152" y="4586934"/>
            <a:ext cx="4364834" cy="1618044"/>
          </a:xfrm>
          <a:prstGeom prst="rect">
            <a:avLst/>
          </a:prstGeom>
          <a:noFill/>
        </p:spPr>
        <p:txBody>
          <a:bodyPr vert="horz" lIns="91440" tIns="45720" rIns="91440" bIns="45720" rtlCol="0" anchor="t">
            <a:normAutofit fontScale="92500" lnSpcReduction="10000"/>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lang="en-US" sz="2000" dirty="0">
              <a:solidFill>
                <a:prstClr val="white"/>
              </a:solidFill>
              <a:latin typeface="Calibri" panose="020F0502020204030204"/>
            </a:endParaRPr>
          </a:p>
          <a:p>
            <a:pPr>
              <a:lnSpc>
                <a:spcPct val="90000"/>
              </a:lnSpc>
              <a:spcAft>
                <a:spcPts val="600"/>
              </a:spcAft>
            </a:pPr>
            <a:r>
              <a:rPr lang="es-MX" sz="2000" dirty="0">
                <a:solidFill>
                  <a:prstClr val="white"/>
                </a:solidFill>
                <a:latin typeface="Calibri" panose="020F0502020204030204"/>
                <a:hlinkClick r:id="rId2">
                  <a:extLst>
                    <a:ext uri="{A12FA001-AC4F-418D-AE19-62706E023703}">
                      <ahyp:hlinkClr xmlns:ahyp="http://schemas.microsoft.com/office/drawing/2018/hyperlinkcolor" val="tx"/>
                    </a:ext>
                  </a:extLst>
                </a:hlinkClick>
              </a:rPr>
              <a:t>Mueren 8 personas al estrellarse un avión contra un edificio cerca de Milán</a:t>
            </a:r>
            <a:endParaRPr lang="es-MX" sz="2000" dirty="0">
              <a:solidFill>
                <a:prstClr val="white"/>
              </a:solidFill>
              <a:latin typeface="Calibri" panose="020F0502020204030204"/>
            </a:endParaRPr>
          </a:p>
          <a:p>
            <a:pPr marR="0" lvl="0" algn="l" defTabSz="914400" rtl="0" eaLnBrk="1" fontAlgn="auto" latinLnBrk="0" hangingPunct="1">
              <a:lnSpc>
                <a:spcPct val="90000"/>
              </a:lnSpc>
              <a:spcBef>
                <a:spcPts val="0"/>
              </a:spcBef>
              <a:spcAft>
                <a:spcPts val="600"/>
              </a:spcAft>
              <a:buClrTx/>
              <a:buSzTx/>
              <a:tabLst/>
              <a:defRPr/>
            </a:pPr>
            <a:r>
              <a:rPr lang="es-MX" sz="2000" dirty="0">
                <a:solidFill>
                  <a:prstClr val="white"/>
                </a:solidFill>
                <a:latin typeface="Calibri" panose="020F0502020204030204"/>
              </a:rPr>
              <a:t>El aeroplano acababa de despegar cuando ha ocurrido el siniestro (Marzo 2021)</a:t>
            </a:r>
            <a:endParaRPr lang="en-US" sz="2000" dirty="0">
              <a:solidFill>
                <a:prstClr val="white"/>
              </a:solidFill>
              <a:latin typeface="Calibri" panose="020F0502020204030204"/>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C36FA0F-C8DC-46BB-985C-E43E546856BD}"/>
              </a:ext>
            </a:extLst>
          </p:cNvPr>
          <p:cNvPicPr>
            <a:picLocks noChangeAspect="1"/>
          </p:cNvPicPr>
          <p:nvPr/>
        </p:nvPicPr>
        <p:blipFill rotWithShape="1">
          <a:blip r:embed="rId3"/>
          <a:srcRect l="20737" t="37562" r="43111" b="29856"/>
          <a:stretch/>
        </p:blipFill>
        <p:spPr>
          <a:xfrm>
            <a:off x="1045969" y="1435735"/>
            <a:ext cx="4639215" cy="2613195"/>
          </a:xfrm>
          <a:prstGeom prst="rect">
            <a:avLst/>
          </a:prstGeom>
        </p:spPr>
      </p:pic>
      <p:sp>
        <p:nvSpPr>
          <p:cNvPr id="53" name="TextBox 52">
            <a:extLst>
              <a:ext uri="{FF2B5EF4-FFF2-40B4-BE49-F238E27FC236}">
                <a16:creationId xmlns:a16="http://schemas.microsoft.com/office/drawing/2014/main" id="{FAF227D5-DD1C-42FA-B69D-8ADA3AE29041}"/>
              </a:ext>
            </a:extLst>
          </p:cNvPr>
          <p:cNvSpPr txBox="1"/>
          <p:nvPr/>
        </p:nvSpPr>
        <p:spPr>
          <a:xfrm>
            <a:off x="6823737" y="4932526"/>
            <a:ext cx="4657013" cy="861774"/>
          </a:xfrm>
          <a:prstGeom prst="rect">
            <a:avLst/>
          </a:prstGeom>
          <a:noFill/>
        </p:spPr>
        <p:txBody>
          <a:bodyPr wrap="square">
            <a:spAutoFit/>
          </a:bodyPr>
          <a:lstStyle/>
          <a:p>
            <a:r>
              <a:rPr lang="es-MX" sz="1600" b="0" i="0" dirty="0">
                <a:solidFill>
                  <a:srgbClr val="FFFFFF"/>
                </a:solidFill>
                <a:effectLst/>
                <a:latin typeface="Arial" panose="020B0604020202020204" pitchFamily="34" charset="0"/>
              </a:rPr>
              <a:t>Un avión regresa al aeropuerto de Denver tras perder partes del motor en vuelo</a:t>
            </a:r>
            <a:r>
              <a:rPr lang="es-MX" sz="1700" dirty="0">
                <a:solidFill>
                  <a:prstClr val="white"/>
                </a:solidFill>
                <a:latin typeface="Calibri" panose="020F0502020204030204"/>
              </a:rPr>
              <a:t>, en EE. UU. (Feb 2021)</a:t>
            </a:r>
          </a:p>
        </p:txBody>
      </p:sp>
      <p:pic>
        <p:nvPicPr>
          <p:cNvPr id="12" name="Picture 11">
            <a:extLst>
              <a:ext uri="{FF2B5EF4-FFF2-40B4-BE49-F238E27FC236}">
                <a16:creationId xmlns:a16="http://schemas.microsoft.com/office/drawing/2014/main" id="{655411B3-B4AD-42F6-94C8-12D14D1A83AD}"/>
              </a:ext>
            </a:extLst>
          </p:cNvPr>
          <p:cNvPicPr>
            <a:picLocks noChangeAspect="1"/>
          </p:cNvPicPr>
          <p:nvPr/>
        </p:nvPicPr>
        <p:blipFill rotWithShape="1">
          <a:blip r:embed="rId4"/>
          <a:srcRect l="20737" t="25409" r="43111" b="43458"/>
          <a:stretch/>
        </p:blipFill>
        <p:spPr>
          <a:xfrm>
            <a:off x="6669834" y="1427462"/>
            <a:ext cx="4536106" cy="2577327"/>
          </a:xfrm>
          <a:prstGeom prst="rect">
            <a:avLst/>
          </a:prstGeom>
        </p:spPr>
      </p:pic>
    </p:spTree>
    <p:extLst>
      <p:ext uri="{BB962C8B-B14F-4D97-AF65-F5344CB8AC3E}">
        <p14:creationId xmlns:p14="http://schemas.microsoft.com/office/powerpoint/2010/main" val="1426679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6" name="Rectangle 61">
            <a:extLst>
              <a:ext uri="{FF2B5EF4-FFF2-40B4-BE49-F238E27FC236}">
                <a16:creationId xmlns:a16="http://schemas.microsoft.com/office/drawing/2014/main" id="{10A05691-F36F-44DD-904C-144D68CAF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1CF15CD-06EB-4C0F-B4E1-32E89DA22224}"/>
              </a:ext>
            </a:extLst>
          </p:cNvPr>
          <p:cNvSpPr>
            <a:spLocks noGrp="1"/>
          </p:cNvSpPr>
          <p:nvPr>
            <p:ph type="title"/>
          </p:nvPr>
        </p:nvSpPr>
        <p:spPr>
          <a:xfrm>
            <a:off x="7049696" y="310896"/>
            <a:ext cx="4437509" cy="1106424"/>
          </a:xfrm>
        </p:spPr>
        <p:txBody>
          <a:bodyPr vert="horz" lIns="91440" tIns="45720" rIns="91440" bIns="45720" rtlCol="0" anchor="b">
            <a:normAutofit/>
          </a:bodyPr>
          <a:lstStyle/>
          <a:p>
            <a:r>
              <a:rPr lang="es-MX" sz="3300" dirty="0"/>
              <a:t>Ingeniería</a:t>
            </a:r>
            <a:r>
              <a:rPr lang="en-US" sz="3300" dirty="0"/>
              <a:t> Industrial</a:t>
            </a:r>
          </a:p>
        </p:txBody>
      </p:sp>
      <p:pic>
        <p:nvPicPr>
          <p:cNvPr id="7" name="Picture 6">
            <a:extLst>
              <a:ext uri="{FF2B5EF4-FFF2-40B4-BE49-F238E27FC236}">
                <a16:creationId xmlns:a16="http://schemas.microsoft.com/office/drawing/2014/main" id="{39D08250-ABB7-4E68-AFAD-E074D21F0BC6}"/>
              </a:ext>
            </a:extLst>
          </p:cNvPr>
          <p:cNvPicPr>
            <a:picLocks noChangeAspect="1"/>
          </p:cNvPicPr>
          <p:nvPr/>
        </p:nvPicPr>
        <p:blipFill rotWithShape="1">
          <a:blip r:embed="rId2"/>
          <a:srcRect l="61029" t="16209" r="3839" b="51549"/>
          <a:stretch/>
        </p:blipFill>
        <p:spPr>
          <a:xfrm>
            <a:off x="528637" y="988588"/>
            <a:ext cx="2671207" cy="1532169"/>
          </a:xfrm>
          <a:prstGeom prst="rect">
            <a:avLst/>
          </a:prstGeom>
        </p:spPr>
      </p:pic>
      <p:pic>
        <p:nvPicPr>
          <p:cNvPr id="9" name="Picture 8">
            <a:extLst>
              <a:ext uri="{FF2B5EF4-FFF2-40B4-BE49-F238E27FC236}">
                <a16:creationId xmlns:a16="http://schemas.microsoft.com/office/drawing/2014/main" id="{501F7C34-BD23-4EA1-81BB-50F47D047A7C}"/>
              </a:ext>
            </a:extLst>
          </p:cNvPr>
          <p:cNvPicPr>
            <a:picLocks noChangeAspect="1"/>
          </p:cNvPicPr>
          <p:nvPr/>
        </p:nvPicPr>
        <p:blipFill rotWithShape="1">
          <a:blip r:embed="rId3"/>
          <a:srcRect l="61764" t="17890" r="4657" b="51548"/>
          <a:stretch/>
        </p:blipFill>
        <p:spPr>
          <a:xfrm>
            <a:off x="3424790" y="994923"/>
            <a:ext cx="2671207" cy="1519501"/>
          </a:xfrm>
          <a:prstGeom prst="rect">
            <a:avLst/>
          </a:prstGeom>
        </p:spPr>
      </p:pic>
      <p:pic>
        <p:nvPicPr>
          <p:cNvPr id="13" name="Picture 12">
            <a:extLst>
              <a:ext uri="{FF2B5EF4-FFF2-40B4-BE49-F238E27FC236}">
                <a16:creationId xmlns:a16="http://schemas.microsoft.com/office/drawing/2014/main" id="{1A5132AF-5D12-480F-B5A2-2D78679C9244}"/>
              </a:ext>
            </a:extLst>
          </p:cNvPr>
          <p:cNvPicPr>
            <a:picLocks noChangeAspect="1"/>
          </p:cNvPicPr>
          <p:nvPr/>
        </p:nvPicPr>
        <p:blipFill rotWithShape="1">
          <a:blip r:embed="rId4"/>
          <a:srcRect l="62473" t="20884" r="3955" b="51549"/>
          <a:stretch/>
        </p:blipFill>
        <p:spPr>
          <a:xfrm>
            <a:off x="710550" y="3269565"/>
            <a:ext cx="5131870" cy="2593512"/>
          </a:xfrm>
          <a:prstGeom prst="rect">
            <a:avLst/>
          </a:prstGeom>
        </p:spPr>
      </p:pic>
      <p:cxnSp>
        <p:nvCxnSpPr>
          <p:cNvPr id="97" name="Straight Connector 63">
            <a:extLst>
              <a:ext uri="{FF2B5EF4-FFF2-40B4-BE49-F238E27FC236}">
                <a16:creationId xmlns:a16="http://schemas.microsoft.com/office/drawing/2014/main" id="{1A9CF0DD-5937-4172-BD2C-9579BD31DD5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72846"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7E25E39-7F98-4463-BE20-5DB82D39683F}"/>
              </a:ext>
            </a:extLst>
          </p:cNvPr>
          <p:cNvSpPr txBox="1"/>
          <p:nvPr/>
        </p:nvSpPr>
        <p:spPr>
          <a:xfrm>
            <a:off x="6743704" y="1501902"/>
            <a:ext cx="5338816" cy="3938778"/>
          </a:xfrm>
          <a:prstGeom prst="rect">
            <a:avLst/>
          </a:prstGeom>
        </p:spPr>
        <p:txBody>
          <a:bodyPr vert="horz" lIns="91440" tIns="45720" rIns="91440" bIns="45720" rtlCol="0">
            <a:noAutofit/>
          </a:bodyPr>
          <a:lstStyle/>
          <a:p>
            <a:pPr>
              <a:lnSpc>
                <a:spcPct val="90000"/>
              </a:lnSpc>
              <a:spcAft>
                <a:spcPts val="600"/>
              </a:spcAft>
            </a:pPr>
            <a:r>
              <a:rPr lang="en-US" dirty="0">
                <a:latin typeface="Kumbh Sans"/>
              </a:rPr>
              <a:t>Dado que la </a:t>
            </a:r>
            <a:r>
              <a:rPr lang="es-MX" dirty="0">
                <a:latin typeface="Kumbh Sans"/>
                <a:hlinkClick r:id="rId5">
                  <a:extLst>
                    <a:ext uri="{A12FA001-AC4F-418D-AE19-62706E023703}">
                      <ahyp:hlinkClr xmlns:ahyp="http://schemas.microsoft.com/office/drawing/2018/hyperlinkcolor" val="tx"/>
                    </a:ext>
                  </a:extLst>
                </a:hlinkClick>
              </a:rPr>
              <a:t>Ingeniería</a:t>
            </a:r>
            <a:r>
              <a:rPr lang="en-US" dirty="0">
                <a:latin typeface="Kumbh Sans"/>
                <a:hlinkClick r:id="rId5">
                  <a:extLst>
                    <a:ext uri="{A12FA001-AC4F-418D-AE19-62706E023703}">
                      <ahyp:hlinkClr xmlns:ahyp="http://schemas.microsoft.com/office/drawing/2018/hyperlinkcolor" val="tx"/>
                    </a:ext>
                  </a:extLst>
                </a:hlinkClick>
              </a:rPr>
              <a:t> Industrial</a:t>
            </a:r>
            <a:r>
              <a:rPr lang="en-US" dirty="0">
                <a:latin typeface="Kumbh Sans"/>
              </a:rPr>
              <a:t> es una </a:t>
            </a:r>
            <a:r>
              <a:rPr lang="es-MX" dirty="0">
                <a:latin typeface="Kumbh Sans"/>
              </a:rPr>
              <a:t>rama</a:t>
            </a:r>
            <a:r>
              <a:rPr lang="en-US" dirty="0">
                <a:latin typeface="Kumbh Sans"/>
              </a:rPr>
              <a:t> de </a:t>
            </a:r>
            <a:r>
              <a:rPr lang="es-MX" dirty="0">
                <a:latin typeface="Kumbh Sans"/>
              </a:rPr>
              <a:t>conocimientos</a:t>
            </a:r>
            <a:r>
              <a:rPr lang="en-US" dirty="0">
                <a:latin typeface="Kumbh Sans"/>
              </a:rPr>
              <a:t> que </a:t>
            </a:r>
            <a:r>
              <a:rPr lang="es-MX" dirty="0">
                <a:latin typeface="Kumbh Sans"/>
              </a:rPr>
              <a:t>tiene</a:t>
            </a:r>
            <a:r>
              <a:rPr lang="en-US" dirty="0">
                <a:latin typeface="Kumbh Sans"/>
              </a:rPr>
              <a:t> </a:t>
            </a:r>
            <a:r>
              <a:rPr lang="es-MX" dirty="0">
                <a:latin typeface="Kumbh Sans"/>
              </a:rPr>
              <a:t>como</a:t>
            </a:r>
            <a:r>
              <a:rPr lang="en-US" dirty="0">
                <a:latin typeface="Kumbh Sans"/>
              </a:rPr>
              <a:t> </a:t>
            </a:r>
            <a:r>
              <a:rPr lang="es-MX" dirty="0">
                <a:latin typeface="Kumbh Sans"/>
              </a:rPr>
              <a:t>propósito</a:t>
            </a:r>
            <a:r>
              <a:rPr lang="en-US" dirty="0">
                <a:latin typeface="Kumbh Sans"/>
              </a:rPr>
              <a:t> </a:t>
            </a:r>
            <a:r>
              <a:rPr lang="es-MX" dirty="0">
                <a:latin typeface="Kumbh Sans"/>
              </a:rPr>
              <a:t>buscar</a:t>
            </a:r>
            <a:r>
              <a:rPr lang="en-US" dirty="0">
                <a:latin typeface="Kumbh Sans"/>
              </a:rPr>
              <a:t> </a:t>
            </a:r>
            <a:r>
              <a:rPr lang="es-MX" dirty="0">
                <a:latin typeface="Kumbh Sans"/>
              </a:rPr>
              <a:t>maneras</a:t>
            </a:r>
            <a:r>
              <a:rPr lang="en-US" dirty="0">
                <a:latin typeface="Kumbh Sans"/>
              </a:rPr>
              <a:t> de </a:t>
            </a:r>
            <a:r>
              <a:rPr lang="es-MX" dirty="0">
                <a:latin typeface="Kumbh Sans"/>
              </a:rPr>
              <a:t>optimizar</a:t>
            </a:r>
            <a:r>
              <a:rPr lang="en-US" dirty="0">
                <a:latin typeface="Kumbh Sans"/>
              </a:rPr>
              <a:t> los </a:t>
            </a:r>
            <a:r>
              <a:rPr lang="es-MX" dirty="0">
                <a:latin typeface="Kumbh Sans"/>
              </a:rPr>
              <a:t>procesos</a:t>
            </a:r>
            <a:r>
              <a:rPr lang="en-US" dirty="0">
                <a:latin typeface="Kumbh Sans"/>
              </a:rPr>
              <a:t> </a:t>
            </a:r>
            <a:r>
              <a:rPr lang="es-MX" dirty="0">
                <a:latin typeface="Kumbh Sans"/>
              </a:rPr>
              <a:t>productivos</a:t>
            </a:r>
            <a:r>
              <a:rPr lang="en-US" dirty="0">
                <a:latin typeface="Kumbh Sans"/>
              </a:rPr>
              <a:t> de </a:t>
            </a:r>
            <a:r>
              <a:rPr lang="es-MX" dirty="0">
                <a:latin typeface="Kumbh Sans"/>
              </a:rPr>
              <a:t>todo</a:t>
            </a:r>
            <a:r>
              <a:rPr lang="en-US" dirty="0">
                <a:latin typeface="Kumbh Sans"/>
              </a:rPr>
              <a:t> </a:t>
            </a:r>
            <a:r>
              <a:rPr lang="es-MX" dirty="0">
                <a:latin typeface="Kumbh Sans"/>
              </a:rPr>
              <a:t>tipo</a:t>
            </a:r>
            <a:r>
              <a:rPr lang="en-US" dirty="0">
                <a:latin typeface="Kumbh Sans"/>
              </a:rPr>
              <a:t> de </a:t>
            </a:r>
            <a:r>
              <a:rPr lang="es-MX" dirty="0">
                <a:latin typeface="Kumbh Sans"/>
              </a:rPr>
              <a:t>compañías</a:t>
            </a:r>
            <a:r>
              <a:rPr lang="en-US" dirty="0">
                <a:latin typeface="Kumbh Sans"/>
              </a:rPr>
              <a:t>, la </a:t>
            </a:r>
            <a:r>
              <a:rPr lang="es-MX" dirty="0">
                <a:latin typeface="Kumbh Sans"/>
              </a:rPr>
              <a:t>calidad</a:t>
            </a:r>
            <a:r>
              <a:rPr lang="en-US" dirty="0">
                <a:latin typeface="Kumbh Sans"/>
              </a:rPr>
              <a:t> </a:t>
            </a:r>
            <a:r>
              <a:rPr lang="es-MX" dirty="0">
                <a:latin typeface="Kumbh Sans"/>
              </a:rPr>
              <a:t>en</a:t>
            </a:r>
            <a:r>
              <a:rPr lang="en-US" dirty="0">
                <a:latin typeface="Kumbh Sans"/>
              </a:rPr>
              <a:t> </a:t>
            </a:r>
            <a:r>
              <a:rPr lang="es-MX" dirty="0">
                <a:latin typeface="Kumbh Sans"/>
              </a:rPr>
              <a:t>todos</a:t>
            </a:r>
            <a:r>
              <a:rPr lang="en-US" dirty="0">
                <a:latin typeface="Kumbh Sans"/>
              </a:rPr>
              <a:t> los </a:t>
            </a:r>
            <a:r>
              <a:rPr lang="es-MX" dirty="0">
                <a:latin typeface="Kumbh Sans"/>
              </a:rPr>
              <a:t>aspectos</a:t>
            </a:r>
            <a:r>
              <a:rPr lang="en-US" dirty="0">
                <a:latin typeface="Kumbh Sans"/>
              </a:rPr>
              <a:t> </a:t>
            </a:r>
            <a:r>
              <a:rPr lang="es-MX" dirty="0">
                <a:latin typeface="Kumbh Sans"/>
              </a:rPr>
              <a:t>relacionados</a:t>
            </a:r>
            <a:r>
              <a:rPr lang="en-US" dirty="0">
                <a:latin typeface="Kumbh Sans"/>
              </a:rPr>
              <a:t> al </a:t>
            </a:r>
            <a:r>
              <a:rPr lang="es-MX" dirty="0">
                <a:latin typeface="Kumbh Sans"/>
              </a:rPr>
              <a:t>ámbito</a:t>
            </a:r>
            <a:r>
              <a:rPr lang="en-US" dirty="0">
                <a:latin typeface="Kumbh Sans"/>
              </a:rPr>
              <a:t> </a:t>
            </a:r>
            <a:r>
              <a:rPr lang="es-MX" dirty="0">
                <a:latin typeface="Kumbh Sans"/>
              </a:rPr>
              <a:t>empresarial</a:t>
            </a:r>
            <a:r>
              <a:rPr lang="en-US" dirty="0">
                <a:latin typeface="Kumbh Sans"/>
              </a:rPr>
              <a:t> es uno de sus </a:t>
            </a:r>
            <a:r>
              <a:rPr lang="es-MX" dirty="0">
                <a:latin typeface="Kumbh Sans"/>
              </a:rPr>
              <a:t>elementos</a:t>
            </a:r>
            <a:r>
              <a:rPr lang="en-US" dirty="0">
                <a:latin typeface="Kumbh Sans"/>
              </a:rPr>
              <a:t> clave.</a:t>
            </a:r>
          </a:p>
          <a:p>
            <a:pPr indent="-228600">
              <a:lnSpc>
                <a:spcPct val="90000"/>
              </a:lnSpc>
              <a:spcAft>
                <a:spcPts val="600"/>
              </a:spcAft>
              <a:buFont typeface="Arial" panose="020B0604020202020204" pitchFamily="34" charset="0"/>
              <a:buChar char="•"/>
            </a:pPr>
            <a:endParaRPr lang="en-US" dirty="0">
              <a:latin typeface="Kumbh Sans"/>
            </a:endParaRPr>
          </a:p>
          <a:p>
            <a:pPr indent="-228600">
              <a:lnSpc>
                <a:spcPct val="90000"/>
              </a:lnSpc>
              <a:spcAft>
                <a:spcPts val="600"/>
              </a:spcAft>
              <a:buFont typeface="Arial" panose="020B0604020202020204" pitchFamily="34" charset="0"/>
              <a:buChar char="•"/>
            </a:pPr>
            <a:r>
              <a:rPr lang="es-MX" dirty="0">
                <a:latin typeface="Kumbh Sans"/>
              </a:rPr>
              <a:t>Industria</a:t>
            </a:r>
            <a:r>
              <a:rPr lang="en-US" dirty="0">
                <a:latin typeface="Kumbh Sans"/>
              </a:rPr>
              <a:t> </a:t>
            </a:r>
            <a:r>
              <a:rPr lang="es-MX" dirty="0">
                <a:latin typeface="Kumbh Sans"/>
              </a:rPr>
              <a:t>siderúrgica</a:t>
            </a:r>
            <a:r>
              <a:rPr lang="en-US" dirty="0">
                <a:latin typeface="Kumbh Sans"/>
              </a:rPr>
              <a:t> (</a:t>
            </a:r>
            <a:r>
              <a:rPr lang="es-MX" dirty="0">
                <a:latin typeface="Kumbh Sans"/>
              </a:rPr>
              <a:t>dedicada</a:t>
            </a:r>
            <a:r>
              <a:rPr lang="en-US" dirty="0">
                <a:latin typeface="Kumbh Sans"/>
              </a:rPr>
              <a:t> a la </a:t>
            </a:r>
            <a:r>
              <a:rPr lang="es-MX" dirty="0">
                <a:latin typeface="Kumbh Sans"/>
              </a:rPr>
              <a:t>producción</a:t>
            </a:r>
            <a:r>
              <a:rPr lang="en-US" dirty="0">
                <a:latin typeface="Kumbh Sans"/>
              </a:rPr>
              <a:t> de   </a:t>
            </a:r>
          </a:p>
          <a:p>
            <a:pPr>
              <a:lnSpc>
                <a:spcPct val="90000"/>
              </a:lnSpc>
              <a:spcAft>
                <a:spcPts val="600"/>
              </a:spcAft>
            </a:pPr>
            <a:r>
              <a:rPr lang="en-US" dirty="0">
                <a:latin typeface="Kumbh Sans"/>
              </a:rPr>
              <a:t>    </a:t>
            </a:r>
            <a:r>
              <a:rPr lang="es-MX" dirty="0">
                <a:latin typeface="Kumbh Sans"/>
              </a:rPr>
              <a:t>hierro</a:t>
            </a:r>
            <a:r>
              <a:rPr lang="en-US" dirty="0">
                <a:latin typeface="Kumbh Sans"/>
              </a:rPr>
              <a:t> y </a:t>
            </a:r>
            <a:r>
              <a:rPr lang="es-MX" dirty="0">
                <a:latin typeface="Kumbh Sans"/>
              </a:rPr>
              <a:t>acero</a:t>
            </a:r>
            <a:r>
              <a:rPr lang="en-US" dirty="0">
                <a:latin typeface="Kumbh Sans"/>
              </a:rPr>
              <a:t>)</a:t>
            </a:r>
          </a:p>
          <a:p>
            <a:pPr indent="-228600">
              <a:lnSpc>
                <a:spcPct val="90000"/>
              </a:lnSpc>
              <a:spcAft>
                <a:spcPts val="600"/>
              </a:spcAft>
              <a:buFont typeface="Arial" panose="020B0604020202020204" pitchFamily="34" charset="0"/>
              <a:buChar char="•"/>
            </a:pPr>
            <a:r>
              <a:rPr lang="es-MX" dirty="0">
                <a:latin typeface="Kumbh Sans"/>
              </a:rPr>
              <a:t>Automovilística</a:t>
            </a:r>
            <a:r>
              <a:rPr lang="en-US" dirty="0">
                <a:latin typeface="Kumbh Sans"/>
              </a:rPr>
              <a:t> </a:t>
            </a:r>
          </a:p>
          <a:p>
            <a:pPr indent="-228600">
              <a:lnSpc>
                <a:spcPct val="90000"/>
              </a:lnSpc>
              <a:spcAft>
                <a:spcPts val="600"/>
              </a:spcAft>
              <a:buFont typeface="Arial" panose="020B0604020202020204" pitchFamily="34" charset="0"/>
              <a:buChar char="•"/>
            </a:pPr>
            <a:r>
              <a:rPr lang="en-US" dirty="0">
                <a:latin typeface="Kumbh Sans"/>
              </a:rPr>
              <a:t>Alimentaria</a:t>
            </a:r>
          </a:p>
          <a:p>
            <a:pPr indent="-228600">
              <a:lnSpc>
                <a:spcPct val="90000"/>
              </a:lnSpc>
              <a:spcAft>
                <a:spcPts val="600"/>
              </a:spcAft>
              <a:buFont typeface="Arial" panose="020B0604020202020204" pitchFamily="34" charset="0"/>
              <a:buChar char="•"/>
            </a:pPr>
            <a:r>
              <a:rPr lang="es-MX" dirty="0">
                <a:latin typeface="Kumbh Sans"/>
              </a:rPr>
              <a:t>Química</a:t>
            </a:r>
          </a:p>
          <a:p>
            <a:pPr indent="-228600">
              <a:lnSpc>
                <a:spcPct val="90000"/>
              </a:lnSpc>
              <a:spcAft>
                <a:spcPts val="600"/>
              </a:spcAft>
              <a:buFont typeface="Arial" panose="020B0604020202020204" pitchFamily="34" charset="0"/>
              <a:buChar char="•"/>
            </a:pPr>
            <a:r>
              <a:rPr lang="es-MX" dirty="0">
                <a:latin typeface="Kumbh Sans"/>
              </a:rPr>
              <a:t>Textil</a:t>
            </a:r>
          </a:p>
          <a:p>
            <a:pPr indent="-228600">
              <a:lnSpc>
                <a:spcPct val="90000"/>
              </a:lnSpc>
              <a:spcAft>
                <a:spcPts val="600"/>
              </a:spcAft>
              <a:buFont typeface="Arial" panose="020B0604020202020204" pitchFamily="34" charset="0"/>
              <a:buChar char="•"/>
            </a:pPr>
            <a:r>
              <a:rPr lang="es-MX" dirty="0">
                <a:latin typeface="Kumbh Sans"/>
              </a:rPr>
              <a:t>Salud</a:t>
            </a:r>
          </a:p>
          <a:p>
            <a:pPr indent="-228600">
              <a:lnSpc>
                <a:spcPct val="90000"/>
              </a:lnSpc>
              <a:spcAft>
                <a:spcPts val="600"/>
              </a:spcAft>
              <a:buFont typeface="Arial" panose="020B0604020202020204" pitchFamily="34" charset="0"/>
              <a:buChar char="•"/>
            </a:pPr>
            <a:r>
              <a:rPr lang="es-MX" dirty="0">
                <a:solidFill>
                  <a:srgbClr val="FFFF00"/>
                </a:solidFill>
                <a:latin typeface="Kumbh Sans"/>
              </a:rPr>
              <a:t>Aeroespacial</a:t>
            </a:r>
          </a:p>
          <a:p>
            <a:pPr indent="-228600">
              <a:lnSpc>
                <a:spcPct val="90000"/>
              </a:lnSpc>
              <a:spcAft>
                <a:spcPts val="600"/>
              </a:spcAft>
              <a:buFont typeface="Arial" panose="020B0604020202020204" pitchFamily="34" charset="0"/>
              <a:buChar char="•"/>
            </a:pPr>
            <a:r>
              <a:rPr lang="es-MX" dirty="0">
                <a:latin typeface="Kumbh Sans"/>
              </a:rPr>
              <a:t>etc</a:t>
            </a:r>
            <a:r>
              <a:rPr lang="es-MX" dirty="0">
                <a:solidFill>
                  <a:srgbClr val="090E1D"/>
                </a:solidFill>
                <a:latin typeface="Kumbh Sans"/>
              </a:rPr>
              <a:t>.</a:t>
            </a:r>
          </a:p>
        </p:txBody>
      </p:sp>
    </p:spTree>
    <p:extLst>
      <p:ext uri="{BB962C8B-B14F-4D97-AF65-F5344CB8AC3E}">
        <p14:creationId xmlns:p14="http://schemas.microsoft.com/office/powerpoint/2010/main" val="2056738916"/>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7F85096F-E650-46D6-834C-4054E37702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41" name="Oval 40">
              <a:extLst>
                <a:ext uri="{FF2B5EF4-FFF2-40B4-BE49-F238E27FC236}">
                  <a16:creationId xmlns:a16="http://schemas.microsoft.com/office/drawing/2014/main" id="{5061BE38-1DAF-49A1-AA3A-7BEB3399C0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F8EFFF24-FCC8-4379-9678-AB33115351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1492E8F9-AD41-4334-B292-1AB0F238D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474B130F-6E67-4737-BE99-2E32DED071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3139C3CB-D4E4-4316-81BE-6D82DB677A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B156963E-8E83-4807-8E22-2CB7D45F1B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8" name="Group 47">
            <a:extLst>
              <a:ext uri="{FF2B5EF4-FFF2-40B4-BE49-F238E27FC236}">
                <a16:creationId xmlns:a16="http://schemas.microsoft.com/office/drawing/2014/main" id="{975C268C-D419-4123-9FAD-0E2B7F9EE7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584794"/>
            <a:ext cx="304800" cy="429768"/>
            <a:chOff x="215328" y="-46937"/>
            <a:chExt cx="304800" cy="2773841"/>
          </a:xfrm>
        </p:grpSpPr>
        <p:cxnSp>
          <p:nvCxnSpPr>
            <p:cNvPr id="49" name="Straight Connector 48">
              <a:extLst>
                <a:ext uri="{FF2B5EF4-FFF2-40B4-BE49-F238E27FC236}">
                  <a16:creationId xmlns:a16="http://schemas.microsoft.com/office/drawing/2014/main" id="{3A7E309C-A3BD-432E-8CB5-F0B6425281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F1F621C-4533-4835-ADE2-372F2763A07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EFC8245-5168-4DAF-930D-09A7BDDA6C1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192ED34-5046-4043-AEF8-2DF7C48061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54" name="Rectangle 53">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6" name="Group 55">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57" name="Straight Connector 56">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62" name="Rectangle 61">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4" name="Group 63">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65" name="Straight Connector 64">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33" name="Picture 32">
            <a:extLst>
              <a:ext uri="{FF2B5EF4-FFF2-40B4-BE49-F238E27FC236}">
                <a16:creationId xmlns:a16="http://schemas.microsoft.com/office/drawing/2014/main" id="{03BB108D-BB92-4BD7-9003-F77C90412CA7}"/>
              </a:ext>
            </a:extLst>
          </p:cNvPr>
          <p:cNvPicPr>
            <a:picLocks noChangeAspect="1"/>
          </p:cNvPicPr>
          <p:nvPr/>
        </p:nvPicPr>
        <p:blipFill rotWithShape="1">
          <a:blip r:embed="rId2"/>
          <a:srcRect l="12735" t="22916" r="38515" b="23890"/>
          <a:stretch/>
        </p:blipFill>
        <p:spPr>
          <a:xfrm>
            <a:off x="952051" y="932342"/>
            <a:ext cx="4667036" cy="2864519"/>
          </a:xfrm>
          <a:prstGeom prst="rect">
            <a:avLst/>
          </a:prstGeom>
        </p:spPr>
      </p:pic>
      <p:sp>
        <p:nvSpPr>
          <p:cNvPr id="34" name="TextBox 33">
            <a:extLst>
              <a:ext uri="{FF2B5EF4-FFF2-40B4-BE49-F238E27FC236}">
                <a16:creationId xmlns:a16="http://schemas.microsoft.com/office/drawing/2014/main" id="{8F9A6EB4-2BEB-4069-9DFF-E055665CF1D4}"/>
              </a:ext>
            </a:extLst>
          </p:cNvPr>
          <p:cNvSpPr txBox="1"/>
          <p:nvPr/>
        </p:nvSpPr>
        <p:spPr>
          <a:xfrm>
            <a:off x="881493" y="4657682"/>
            <a:ext cx="5005027" cy="1875824"/>
          </a:xfrm>
          <a:prstGeom prst="rect">
            <a:avLst/>
          </a:prstGeom>
        </p:spPr>
        <p:txBody>
          <a:bodyPr vert="horz" lIns="91440" tIns="45720" rIns="91440" bIns="45720" rtlCol="0" anchor="t">
            <a:normAutofit/>
          </a:bodyPr>
          <a:lstStyle/>
          <a:p>
            <a:pPr>
              <a:lnSpc>
                <a:spcPct val="90000"/>
              </a:lnSpc>
              <a:spcAft>
                <a:spcPts val="600"/>
              </a:spcAft>
            </a:pPr>
            <a:r>
              <a:rPr lang="en-US" sz="1700" dirty="0">
                <a:solidFill>
                  <a:prstClr val="white"/>
                </a:solidFill>
                <a:latin typeface="Calibri" panose="020F0502020204030204"/>
              </a:rPr>
              <a:t>Un Boeing 757 de carga de la </a:t>
            </a:r>
            <a:r>
              <a:rPr lang="es-MX" sz="1700" dirty="0">
                <a:solidFill>
                  <a:prstClr val="white"/>
                </a:solidFill>
                <a:latin typeface="Calibri" panose="020F0502020204030204"/>
              </a:rPr>
              <a:t>empresa</a:t>
            </a:r>
            <a:r>
              <a:rPr lang="en-US" sz="1700" dirty="0">
                <a:solidFill>
                  <a:prstClr val="white"/>
                </a:solidFill>
                <a:latin typeface="Calibri" panose="020F0502020204030204"/>
              </a:rPr>
              <a:t> DHL </a:t>
            </a:r>
            <a:r>
              <a:rPr lang="es-MX" sz="1700" dirty="0">
                <a:solidFill>
                  <a:prstClr val="white"/>
                </a:solidFill>
                <a:latin typeface="Calibri" panose="020F0502020204030204"/>
              </a:rPr>
              <a:t>queda</a:t>
            </a:r>
            <a:r>
              <a:rPr lang="en-US" sz="1700" dirty="0">
                <a:solidFill>
                  <a:prstClr val="white"/>
                </a:solidFill>
                <a:latin typeface="Calibri" panose="020F0502020204030204"/>
              </a:rPr>
              <a:t> </a:t>
            </a:r>
            <a:r>
              <a:rPr lang="es-MX" sz="1700" dirty="0">
                <a:solidFill>
                  <a:prstClr val="white"/>
                </a:solidFill>
                <a:latin typeface="Calibri" panose="020F0502020204030204"/>
              </a:rPr>
              <a:t>destruido</a:t>
            </a:r>
            <a:r>
              <a:rPr lang="en-US" sz="1700" dirty="0">
                <a:solidFill>
                  <a:prstClr val="white"/>
                </a:solidFill>
                <a:latin typeface="Calibri" panose="020F0502020204030204"/>
              </a:rPr>
              <a:t> </a:t>
            </a:r>
            <a:r>
              <a:rPr lang="es-MX" sz="1700" dirty="0">
                <a:solidFill>
                  <a:prstClr val="white"/>
                </a:solidFill>
                <a:latin typeface="Calibri" panose="020F0502020204030204"/>
              </a:rPr>
              <a:t>tras</a:t>
            </a:r>
            <a:r>
              <a:rPr lang="en-US" sz="1700" dirty="0">
                <a:solidFill>
                  <a:prstClr val="white"/>
                </a:solidFill>
                <a:latin typeface="Calibri" panose="020F0502020204030204"/>
              </a:rPr>
              <a:t> una </a:t>
            </a:r>
            <a:r>
              <a:rPr lang="es-MX" sz="1700" dirty="0">
                <a:solidFill>
                  <a:prstClr val="white"/>
                </a:solidFill>
                <a:latin typeface="Calibri" panose="020F0502020204030204"/>
              </a:rPr>
              <a:t>salida</a:t>
            </a:r>
            <a:r>
              <a:rPr lang="en-US" sz="1700" dirty="0">
                <a:solidFill>
                  <a:prstClr val="white"/>
                </a:solidFill>
                <a:latin typeface="Calibri" panose="020F0502020204030204"/>
              </a:rPr>
              <a:t> de </a:t>
            </a:r>
            <a:r>
              <a:rPr lang="es-MX" sz="1700" dirty="0">
                <a:solidFill>
                  <a:prstClr val="white"/>
                </a:solidFill>
                <a:latin typeface="Calibri" panose="020F0502020204030204"/>
              </a:rPr>
              <a:t>pista</a:t>
            </a:r>
            <a:r>
              <a:rPr lang="en-US" sz="1700" dirty="0">
                <a:solidFill>
                  <a:prstClr val="white"/>
                </a:solidFill>
                <a:latin typeface="Calibri" panose="020F0502020204030204"/>
              </a:rPr>
              <a:t> </a:t>
            </a:r>
            <a:r>
              <a:rPr lang="es-MX" sz="1700" dirty="0">
                <a:solidFill>
                  <a:prstClr val="white"/>
                </a:solidFill>
                <a:latin typeface="Calibri" panose="020F0502020204030204"/>
              </a:rPr>
              <a:t>en</a:t>
            </a:r>
            <a:r>
              <a:rPr lang="en-US" sz="1700" dirty="0">
                <a:solidFill>
                  <a:prstClr val="white"/>
                </a:solidFill>
                <a:latin typeface="Calibri" panose="020F0502020204030204"/>
              </a:rPr>
              <a:t> el </a:t>
            </a:r>
            <a:r>
              <a:rPr lang="es-MX" sz="1700" dirty="0">
                <a:solidFill>
                  <a:prstClr val="white"/>
                </a:solidFill>
                <a:latin typeface="Calibri" panose="020F0502020204030204"/>
              </a:rPr>
              <a:t>aeropuerto</a:t>
            </a:r>
            <a:r>
              <a:rPr lang="en-US" sz="1700" dirty="0">
                <a:solidFill>
                  <a:prstClr val="white"/>
                </a:solidFill>
                <a:latin typeface="Calibri" panose="020F0502020204030204"/>
              </a:rPr>
              <a:t> de San José, Costa Rica. Antes de </a:t>
            </a:r>
            <a:r>
              <a:rPr lang="es-MX" sz="1700" dirty="0">
                <a:solidFill>
                  <a:prstClr val="white"/>
                </a:solidFill>
                <a:latin typeface="Calibri" panose="020F0502020204030204"/>
              </a:rPr>
              <a:t>intentar</a:t>
            </a:r>
            <a:r>
              <a:rPr lang="en-US" sz="1700" dirty="0">
                <a:solidFill>
                  <a:prstClr val="white"/>
                </a:solidFill>
                <a:latin typeface="Calibri" panose="020F0502020204030204"/>
              </a:rPr>
              <a:t> el </a:t>
            </a:r>
            <a:r>
              <a:rPr lang="es-MX" sz="1700" dirty="0">
                <a:solidFill>
                  <a:prstClr val="white"/>
                </a:solidFill>
                <a:latin typeface="Calibri" panose="020F0502020204030204"/>
              </a:rPr>
              <a:t>aterrizaje</a:t>
            </a:r>
            <a:r>
              <a:rPr lang="en-US" sz="1700" dirty="0">
                <a:solidFill>
                  <a:prstClr val="white"/>
                </a:solidFill>
                <a:latin typeface="Calibri" panose="020F0502020204030204"/>
              </a:rPr>
              <a:t>, el </a:t>
            </a:r>
            <a:r>
              <a:rPr lang="es-MX" sz="1700" dirty="0">
                <a:solidFill>
                  <a:prstClr val="white"/>
                </a:solidFill>
                <a:latin typeface="Calibri" panose="020F0502020204030204"/>
              </a:rPr>
              <a:t>avión</a:t>
            </a:r>
            <a:r>
              <a:rPr lang="en-US" sz="1700" dirty="0">
                <a:solidFill>
                  <a:prstClr val="white"/>
                </a:solidFill>
                <a:latin typeface="Calibri" panose="020F0502020204030204"/>
              </a:rPr>
              <a:t> </a:t>
            </a:r>
            <a:r>
              <a:rPr lang="es-MX" sz="1700" dirty="0">
                <a:solidFill>
                  <a:prstClr val="white"/>
                </a:solidFill>
                <a:latin typeface="Calibri" panose="020F0502020204030204"/>
              </a:rPr>
              <a:t>realizó</a:t>
            </a:r>
            <a:r>
              <a:rPr lang="en-US" sz="1700" dirty="0">
                <a:solidFill>
                  <a:prstClr val="white"/>
                </a:solidFill>
                <a:latin typeface="Calibri" panose="020F0502020204030204"/>
              </a:rPr>
              <a:t> una </a:t>
            </a:r>
            <a:r>
              <a:rPr lang="es-MX" sz="1700" dirty="0">
                <a:solidFill>
                  <a:prstClr val="white"/>
                </a:solidFill>
                <a:latin typeface="Calibri" panose="020F0502020204030204"/>
              </a:rPr>
              <a:t>serie</a:t>
            </a:r>
            <a:r>
              <a:rPr lang="en-US" sz="1700" dirty="0">
                <a:solidFill>
                  <a:prstClr val="white"/>
                </a:solidFill>
                <a:latin typeface="Calibri" panose="020F0502020204030204"/>
              </a:rPr>
              <a:t> de </a:t>
            </a:r>
            <a:r>
              <a:rPr lang="es-MX" sz="1700" dirty="0">
                <a:solidFill>
                  <a:prstClr val="white"/>
                </a:solidFill>
                <a:latin typeface="Calibri" panose="020F0502020204030204"/>
              </a:rPr>
              <a:t>esperas</a:t>
            </a:r>
            <a:r>
              <a:rPr lang="en-US" sz="1700" dirty="0">
                <a:solidFill>
                  <a:prstClr val="white"/>
                </a:solidFill>
                <a:latin typeface="Calibri" panose="020F0502020204030204"/>
              </a:rPr>
              <a:t> por un </a:t>
            </a:r>
            <a:r>
              <a:rPr lang="es-MX" sz="1700" dirty="0">
                <a:solidFill>
                  <a:prstClr val="white"/>
                </a:solidFill>
                <a:latin typeface="Calibri" panose="020F0502020204030204"/>
              </a:rPr>
              <a:t>fallo</a:t>
            </a:r>
            <a:r>
              <a:rPr lang="en-US" sz="1700" dirty="0">
                <a:solidFill>
                  <a:prstClr val="white"/>
                </a:solidFill>
                <a:latin typeface="Calibri" panose="020F0502020204030204"/>
              </a:rPr>
              <a:t> </a:t>
            </a:r>
            <a:r>
              <a:rPr lang="es-MX" sz="1700" dirty="0">
                <a:solidFill>
                  <a:prstClr val="white"/>
                </a:solidFill>
                <a:latin typeface="Calibri" panose="020F0502020204030204"/>
              </a:rPr>
              <a:t>hidráulico</a:t>
            </a:r>
            <a:r>
              <a:rPr lang="en-US" sz="1700" dirty="0">
                <a:solidFill>
                  <a:prstClr val="white"/>
                </a:solidFill>
                <a:latin typeface="Calibri" panose="020F0502020204030204"/>
              </a:rPr>
              <a:t>. </a:t>
            </a:r>
            <a:r>
              <a:rPr lang="es-MX" sz="1700" dirty="0">
                <a:solidFill>
                  <a:prstClr val="white"/>
                </a:solidFill>
                <a:latin typeface="Calibri" panose="020F0502020204030204"/>
              </a:rPr>
              <a:t>Tras</a:t>
            </a:r>
            <a:r>
              <a:rPr lang="en-US" sz="1700" dirty="0">
                <a:solidFill>
                  <a:prstClr val="white"/>
                </a:solidFill>
                <a:latin typeface="Calibri" panose="020F0502020204030204"/>
              </a:rPr>
              <a:t> </a:t>
            </a:r>
            <a:r>
              <a:rPr lang="es-MX" sz="1700" dirty="0">
                <a:solidFill>
                  <a:prstClr val="white"/>
                </a:solidFill>
                <a:latin typeface="Calibri" panose="020F0502020204030204"/>
              </a:rPr>
              <a:t>aterrizar</a:t>
            </a:r>
            <a:r>
              <a:rPr lang="en-US" sz="1700" dirty="0">
                <a:solidFill>
                  <a:prstClr val="white"/>
                </a:solidFill>
                <a:latin typeface="Calibri" panose="020F0502020204030204"/>
              </a:rPr>
              <a:t>, el </a:t>
            </a:r>
            <a:r>
              <a:rPr lang="es-MX" sz="1700" dirty="0">
                <a:solidFill>
                  <a:prstClr val="white"/>
                </a:solidFill>
                <a:latin typeface="Calibri" panose="020F0502020204030204"/>
              </a:rPr>
              <a:t>avión</a:t>
            </a:r>
            <a:r>
              <a:rPr lang="en-US" sz="1700" dirty="0">
                <a:solidFill>
                  <a:prstClr val="white"/>
                </a:solidFill>
                <a:latin typeface="Calibri" panose="020F0502020204030204"/>
              </a:rPr>
              <a:t> se </a:t>
            </a:r>
            <a:r>
              <a:rPr lang="es-MX" sz="1700" dirty="0">
                <a:solidFill>
                  <a:prstClr val="white"/>
                </a:solidFill>
                <a:latin typeface="Calibri" panose="020F0502020204030204"/>
              </a:rPr>
              <a:t>desvía</a:t>
            </a:r>
            <a:r>
              <a:rPr lang="en-US" sz="1700" dirty="0">
                <a:solidFill>
                  <a:prstClr val="white"/>
                </a:solidFill>
                <a:latin typeface="Calibri" panose="020F0502020204030204"/>
              </a:rPr>
              <a:t> </a:t>
            </a:r>
            <a:r>
              <a:rPr lang="es-MX" sz="1700" dirty="0">
                <a:solidFill>
                  <a:prstClr val="white"/>
                </a:solidFill>
                <a:latin typeface="Calibri" panose="020F0502020204030204"/>
              </a:rPr>
              <a:t>hacia</a:t>
            </a:r>
            <a:r>
              <a:rPr lang="en-US" sz="1700" dirty="0">
                <a:solidFill>
                  <a:prstClr val="white"/>
                </a:solidFill>
                <a:latin typeface="Calibri" panose="020F0502020204030204"/>
              </a:rPr>
              <a:t> la </a:t>
            </a:r>
            <a:r>
              <a:rPr lang="es-MX" sz="1700" dirty="0">
                <a:solidFill>
                  <a:prstClr val="white"/>
                </a:solidFill>
                <a:latin typeface="Calibri" panose="020F0502020204030204"/>
              </a:rPr>
              <a:t>derecha</a:t>
            </a:r>
            <a:r>
              <a:rPr lang="en-US" sz="1700" dirty="0">
                <a:solidFill>
                  <a:prstClr val="white"/>
                </a:solidFill>
                <a:latin typeface="Calibri" panose="020F0502020204030204"/>
              </a:rPr>
              <a:t> </a:t>
            </a:r>
            <a:r>
              <a:rPr lang="es-MX" sz="1700" dirty="0">
                <a:solidFill>
                  <a:prstClr val="white"/>
                </a:solidFill>
                <a:latin typeface="Calibri" panose="020F0502020204030204"/>
              </a:rPr>
              <a:t>mientras</a:t>
            </a:r>
            <a:r>
              <a:rPr lang="en-US" sz="1700" dirty="0">
                <a:solidFill>
                  <a:prstClr val="white"/>
                </a:solidFill>
                <a:latin typeface="Calibri" panose="020F0502020204030204"/>
              </a:rPr>
              <a:t> </a:t>
            </a:r>
            <a:r>
              <a:rPr lang="es-MX" sz="1700" dirty="0">
                <a:solidFill>
                  <a:prstClr val="white"/>
                </a:solidFill>
                <a:latin typeface="Calibri" panose="020F0502020204030204"/>
              </a:rPr>
              <a:t>frena</a:t>
            </a:r>
            <a:r>
              <a:rPr lang="en-US" sz="1700" dirty="0">
                <a:solidFill>
                  <a:prstClr val="white"/>
                </a:solidFill>
                <a:latin typeface="Calibri" panose="020F0502020204030204"/>
              </a:rPr>
              <a:t> y se </a:t>
            </a:r>
            <a:r>
              <a:rPr lang="es-MX" sz="1700" dirty="0">
                <a:solidFill>
                  <a:prstClr val="white"/>
                </a:solidFill>
                <a:latin typeface="Calibri" panose="020F0502020204030204"/>
              </a:rPr>
              <a:t>parte</a:t>
            </a:r>
            <a:r>
              <a:rPr lang="en-US" sz="1700" dirty="0">
                <a:solidFill>
                  <a:prstClr val="white"/>
                </a:solidFill>
                <a:latin typeface="Calibri" panose="020F0502020204030204"/>
              </a:rPr>
              <a:t> </a:t>
            </a:r>
            <a:r>
              <a:rPr lang="es-MX" sz="1700" dirty="0">
                <a:solidFill>
                  <a:prstClr val="white"/>
                </a:solidFill>
                <a:latin typeface="Calibri" panose="020F0502020204030204"/>
              </a:rPr>
              <a:t>en</a:t>
            </a:r>
            <a:r>
              <a:rPr lang="en-US" sz="1700" dirty="0">
                <a:solidFill>
                  <a:prstClr val="white"/>
                </a:solidFill>
                <a:latin typeface="Calibri" panose="020F0502020204030204"/>
              </a:rPr>
              <a:t> dos </a:t>
            </a:r>
            <a:r>
              <a:rPr lang="es-MX" sz="1700" dirty="0">
                <a:solidFill>
                  <a:prstClr val="white"/>
                </a:solidFill>
                <a:latin typeface="Calibri" panose="020F0502020204030204"/>
              </a:rPr>
              <a:t>tras</a:t>
            </a:r>
            <a:r>
              <a:rPr lang="en-US" sz="1700" dirty="0">
                <a:solidFill>
                  <a:prstClr val="white"/>
                </a:solidFill>
                <a:latin typeface="Calibri" panose="020F0502020204030204"/>
              </a:rPr>
              <a:t> </a:t>
            </a:r>
            <a:r>
              <a:rPr lang="es-MX" sz="1700" dirty="0">
                <a:solidFill>
                  <a:prstClr val="white"/>
                </a:solidFill>
                <a:latin typeface="Calibri" panose="020F0502020204030204"/>
              </a:rPr>
              <a:t>salirse</a:t>
            </a:r>
            <a:r>
              <a:rPr lang="en-US" sz="1700" dirty="0">
                <a:solidFill>
                  <a:prstClr val="white"/>
                </a:solidFill>
                <a:latin typeface="Calibri" panose="020F0502020204030204"/>
              </a:rPr>
              <a:t> de la </a:t>
            </a:r>
            <a:r>
              <a:rPr lang="es-MX" sz="1700" dirty="0">
                <a:solidFill>
                  <a:prstClr val="white"/>
                </a:solidFill>
                <a:latin typeface="Calibri" panose="020F0502020204030204"/>
              </a:rPr>
              <a:t>pista</a:t>
            </a:r>
            <a:r>
              <a:rPr lang="en-US" sz="1700" dirty="0">
                <a:solidFill>
                  <a:prstClr val="white"/>
                </a:solidFill>
                <a:latin typeface="Calibri" panose="020F0502020204030204"/>
              </a:rPr>
              <a:t> (Abril 2022)</a:t>
            </a:r>
          </a:p>
        </p:txBody>
      </p:sp>
      <p:sp>
        <p:nvSpPr>
          <p:cNvPr id="37" name="TextBox 36">
            <a:extLst>
              <a:ext uri="{FF2B5EF4-FFF2-40B4-BE49-F238E27FC236}">
                <a16:creationId xmlns:a16="http://schemas.microsoft.com/office/drawing/2014/main" id="{81D37E75-A58B-49E2-BB45-583E780E2B78}"/>
              </a:ext>
            </a:extLst>
          </p:cNvPr>
          <p:cNvSpPr txBox="1"/>
          <p:nvPr/>
        </p:nvSpPr>
        <p:spPr>
          <a:xfrm>
            <a:off x="6575277" y="4585973"/>
            <a:ext cx="5331265" cy="1661993"/>
          </a:xfrm>
          <a:prstGeom prst="rect">
            <a:avLst/>
          </a:prstGeom>
          <a:noFill/>
        </p:spPr>
        <p:txBody>
          <a:bodyPr wrap="square">
            <a:spAutoFit/>
          </a:bodyPr>
          <a:lstStyle/>
          <a:p>
            <a:r>
              <a:rPr lang="es-MX" sz="1700" dirty="0">
                <a:solidFill>
                  <a:prstClr val="white"/>
                </a:solidFill>
                <a:latin typeface="Calibri" panose="020F0502020204030204"/>
              </a:rPr>
              <a:t>Un Britten-Norman BN-2A-9 Islander de la compañía Air Flamenco se sale de pista al aterrizar en el aeropuerto de Culebra, Puerto Rico. El piloto declaró tener problemas con la rueda delantera, con la que dirige el avión por la pista de aterrizaje. La aeronave terminó finalmente fuera de la pista, donde sufrió la rotura de un ala (Feb  2022)</a:t>
            </a:r>
          </a:p>
        </p:txBody>
      </p:sp>
      <p:pic>
        <p:nvPicPr>
          <p:cNvPr id="4" name="Picture 3">
            <a:extLst>
              <a:ext uri="{FF2B5EF4-FFF2-40B4-BE49-F238E27FC236}">
                <a16:creationId xmlns:a16="http://schemas.microsoft.com/office/drawing/2014/main" id="{9F6E6F22-7D98-43A7-8D41-AEA85C4801D5}"/>
              </a:ext>
            </a:extLst>
          </p:cNvPr>
          <p:cNvPicPr>
            <a:picLocks noChangeAspect="1"/>
          </p:cNvPicPr>
          <p:nvPr/>
        </p:nvPicPr>
        <p:blipFill rotWithShape="1">
          <a:blip r:embed="rId3"/>
          <a:srcRect l="17326" t="34811" r="40142" b="26667"/>
          <a:stretch/>
        </p:blipFill>
        <p:spPr>
          <a:xfrm>
            <a:off x="6733390" y="885905"/>
            <a:ext cx="4667036" cy="2894503"/>
          </a:xfrm>
          <a:prstGeom prst="rect">
            <a:avLst/>
          </a:prstGeom>
        </p:spPr>
      </p:pic>
    </p:spTree>
    <p:extLst>
      <p:ext uri="{BB962C8B-B14F-4D97-AF65-F5344CB8AC3E}">
        <p14:creationId xmlns:p14="http://schemas.microsoft.com/office/powerpoint/2010/main" val="41730266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itle 1">
            <a:extLst>
              <a:ext uri="{FF2B5EF4-FFF2-40B4-BE49-F238E27FC236}">
                <a16:creationId xmlns:a16="http://schemas.microsoft.com/office/drawing/2014/main" id="{BFB54859-AC3F-4CEC-82ED-A4503F9CCA17}"/>
              </a:ext>
            </a:extLst>
          </p:cNvPr>
          <p:cNvSpPr>
            <a:spLocks noGrp="1"/>
          </p:cNvSpPr>
          <p:nvPr>
            <p:ph type="title"/>
          </p:nvPr>
        </p:nvSpPr>
        <p:spPr>
          <a:xfrm>
            <a:off x="838200" y="963877"/>
            <a:ext cx="3494362" cy="4930246"/>
          </a:xfrm>
        </p:spPr>
        <p:txBody>
          <a:bodyPr vert="horz" lIns="91440" tIns="45720" rIns="91440" bIns="45720" rtlCol="0" anchor="ctr">
            <a:normAutofit/>
          </a:bodyPr>
          <a:lstStyle/>
          <a:p>
            <a:pPr algn="r"/>
            <a:r>
              <a:rPr lang="es-MX" kern="1200" dirty="0">
                <a:solidFill>
                  <a:schemeClr val="tx1"/>
                </a:solidFill>
                <a:latin typeface="+mj-lt"/>
                <a:ea typeface="+mj-ea"/>
                <a:cs typeface="+mj-cs"/>
              </a:rPr>
              <a:t>Estadísticas</a:t>
            </a:r>
            <a:r>
              <a:rPr lang="en-US" kern="1200" dirty="0">
                <a:solidFill>
                  <a:schemeClr val="tx1"/>
                </a:solidFill>
                <a:latin typeface="+mj-lt"/>
                <a:ea typeface="+mj-ea"/>
                <a:cs typeface="+mj-cs"/>
              </a:rPr>
              <a:t> de </a:t>
            </a:r>
            <a:r>
              <a:rPr lang="es-MX" kern="1200" dirty="0">
                <a:solidFill>
                  <a:schemeClr val="tx1"/>
                </a:solidFill>
                <a:latin typeface="+mj-lt"/>
                <a:ea typeface="+mj-ea"/>
                <a:cs typeface="+mj-cs"/>
              </a:rPr>
              <a:t>Accidentes</a:t>
            </a:r>
            <a:r>
              <a:rPr lang="en-US" kern="1200" dirty="0">
                <a:solidFill>
                  <a:schemeClr val="tx1"/>
                </a:solidFill>
                <a:latin typeface="+mj-lt"/>
                <a:ea typeface="+mj-ea"/>
                <a:cs typeface="+mj-cs"/>
              </a:rPr>
              <a:t> 2022</a:t>
            </a:r>
          </a:p>
        </p:txBody>
      </p:sp>
      <p:cxnSp>
        <p:nvCxnSpPr>
          <p:cNvPr id="84" name="Straight Connector 83">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D7CE0FBB-1434-4C18-84E7-348856EA5236}"/>
              </a:ext>
            </a:extLst>
          </p:cNvPr>
          <p:cNvSpPr txBox="1"/>
          <p:nvPr/>
        </p:nvSpPr>
        <p:spPr>
          <a:xfrm>
            <a:off x="4976031" y="963877"/>
            <a:ext cx="6747041" cy="4930246"/>
          </a:xfrm>
          <a:prstGeom prst="rect">
            <a:avLst/>
          </a:prstGeom>
        </p:spPr>
        <p:txBody>
          <a:bodyPr vert="horz" lIns="91440" tIns="45720" rIns="91440" bIns="45720" rtlCol="0" anchor="ctr">
            <a:normAutofit/>
          </a:bodyPr>
          <a:lstStyle/>
          <a:p>
            <a:pPr>
              <a:lnSpc>
                <a:spcPct val="90000"/>
              </a:lnSpc>
              <a:spcAft>
                <a:spcPts val="600"/>
              </a:spcAft>
            </a:pPr>
            <a:r>
              <a:rPr lang="en-US" sz="1900" dirty="0"/>
              <a:t>Hasta el </a:t>
            </a:r>
            <a:r>
              <a:rPr lang="es-MX" sz="1900" dirty="0"/>
              <a:t>momento</a:t>
            </a:r>
            <a:r>
              <a:rPr lang="en-US" sz="1900" dirty="0"/>
              <a:t>, </a:t>
            </a:r>
            <a:r>
              <a:rPr lang="es-MX" sz="1900" dirty="0"/>
              <a:t>algunas</a:t>
            </a:r>
            <a:r>
              <a:rPr lang="en-US" sz="1900" dirty="0"/>
              <a:t> de las </a:t>
            </a:r>
            <a:r>
              <a:rPr lang="es-MX" sz="1900" dirty="0"/>
              <a:t>estadísticas</a:t>
            </a:r>
            <a:r>
              <a:rPr lang="en-US" sz="1900" dirty="0"/>
              <a:t> que se </a:t>
            </a:r>
            <a:r>
              <a:rPr lang="es-MX" sz="1900" dirty="0"/>
              <a:t>pueden</a:t>
            </a:r>
            <a:r>
              <a:rPr lang="en-US" sz="1900" dirty="0"/>
              <a:t> </a:t>
            </a:r>
            <a:r>
              <a:rPr lang="es-MX" sz="1900" dirty="0"/>
              <a:t>obtener</a:t>
            </a:r>
            <a:r>
              <a:rPr lang="en-US" sz="1900" dirty="0"/>
              <a:t> de los </a:t>
            </a:r>
            <a:r>
              <a:rPr lang="es-MX" sz="1900" dirty="0"/>
              <a:t>accidentes</a:t>
            </a:r>
            <a:r>
              <a:rPr lang="en-US" sz="1900" dirty="0"/>
              <a:t> </a:t>
            </a:r>
            <a:r>
              <a:rPr lang="es-MX" sz="1900" dirty="0"/>
              <a:t>aéreos</a:t>
            </a:r>
            <a:r>
              <a:rPr lang="en-US" sz="1900" dirty="0"/>
              <a:t> de 2022 son:</a:t>
            </a:r>
          </a:p>
          <a:p>
            <a:pPr>
              <a:lnSpc>
                <a:spcPct val="90000"/>
              </a:lnSpc>
              <a:spcAft>
                <a:spcPts val="600"/>
              </a:spcAft>
            </a:pPr>
            <a:endParaRPr lang="en-US" sz="1900" dirty="0"/>
          </a:p>
          <a:p>
            <a:pPr marL="342900" indent="-342900">
              <a:lnSpc>
                <a:spcPct val="90000"/>
              </a:lnSpc>
              <a:spcAft>
                <a:spcPts val="600"/>
              </a:spcAft>
              <a:buFont typeface="Wingdings" panose="05000000000000000000" pitchFamily="2" charset="2"/>
              <a:buChar char="ü"/>
            </a:pPr>
            <a:r>
              <a:rPr lang="es-MX" sz="1900" dirty="0"/>
              <a:t>En</a:t>
            </a:r>
            <a:r>
              <a:rPr lang="en-US" sz="1900" dirty="0"/>
              <a:t> 6 </a:t>
            </a:r>
            <a:r>
              <a:rPr lang="es-MX" sz="1900" dirty="0"/>
              <a:t>accidentes</a:t>
            </a:r>
            <a:r>
              <a:rPr lang="en-US" sz="1900" dirty="0"/>
              <a:t> </a:t>
            </a:r>
            <a:r>
              <a:rPr lang="es-MX" sz="1900" dirty="0"/>
              <a:t>aéreos</a:t>
            </a:r>
            <a:r>
              <a:rPr lang="en-US" sz="1900" dirty="0"/>
              <a:t> ha </a:t>
            </a:r>
            <a:r>
              <a:rPr lang="es-MX" sz="1900" dirty="0"/>
              <a:t>estado</a:t>
            </a:r>
            <a:r>
              <a:rPr lang="en-US" sz="1900" dirty="0"/>
              <a:t> </a:t>
            </a:r>
            <a:r>
              <a:rPr lang="es-MX" sz="1900" dirty="0"/>
              <a:t>involucrado</a:t>
            </a:r>
            <a:r>
              <a:rPr lang="en-US" sz="1900" dirty="0"/>
              <a:t> un </a:t>
            </a:r>
            <a:r>
              <a:rPr lang="es-MX" sz="1900" dirty="0"/>
              <a:t>fallo</a:t>
            </a:r>
            <a:r>
              <a:rPr lang="en-US" sz="1900" dirty="0"/>
              <a:t> </a:t>
            </a:r>
            <a:r>
              <a:rPr lang="es-MX" sz="1900" dirty="0"/>
              <a:t>en</a:t>
            </a:r>
            <a:r>
              <a:rPr lang="en-US" sz="1900" dirty="0"/>
              <a:t> el </a:t>
            </a:r>
            <a:r>
              <a:rPr lang="es-MX" sz="1900" dirty="0"/>
              <a:t>tren</a:t>
            </a:r>
            <a:r>
              <a:rPr lang="en-US" sz="1900" dirty="0"/>
              <a:t> de </a:t>
            </a:r>
            <a:r>
              <a:rPr lang="es-MX" sz="1900" dirty="0"/>
              <a:t>aterrizaje</a:t>
            </a:r>
          </a:p>
          <a:p>
            <a:pPr marL="342900" indent="-342900">
              <a:lnSpc>
                <a:spcPct val="90000"/>
              </a:lnSpc>
              <a:spcAft>
                <a:spcPts val="600"/>
              </a:spcAft>
              <a:buFont typeface="Wingdings" panose="05000000000000000000" pitchFamily="2" charset="2"/>
              <a:buChar char="ü"/>
            </a:pPr>
            <a:r>
              <a:rPr lang="en-US" sz="1900" dirty="0"/>
              <a:t>3 </a:t>
            </a:r>
            <a:r>
              <a:rPr lang="es-MX" sz="1900" dirty="0"/>
              <a:t>aeronaves</a:t>
            </a:r>
            <a:r>
              <a:rPr lang="en-US" sz="1900" dirty="0"/>
              <a:t> </a:t>
            </a:r>
            <a:r>
              <a:rPr lang="es-MX" sz="1900" dirty="0"/>
              <a:t>sufrieron</a:t>
            </a:r>
            <a:r>
              <a:rPr lang="en-US" sz="1900" dirty="0"/>
              <a:t> </a:t>
            </a:r>
            <a:r>
              <a:rPr lang="es-MX" sz="1900" dirty="0"/>
              <a:t>daños</a:t>
            </a:r>
            <a:r>
              <a:rPr lang="en-US" sz="1900" dirty="0"/>
              <a:t> </a:t>
            </a:r>
            <a:r>
              <a:rPr lang="es-MX" sz="1900" dirty="0"/>
              <a:t>debido</a:t>
            </a:r>
            <a:r>
              <a:rPr lang="en-US" sz="1900" dirty="0"/>
              <a:t> a un </a:t>
            </a:r>
            <a:r>
              <a:rPr lang="es-MX" sz="1900" dirty="0"/>
              <a:t>incendio</a:t>
            </a:r>
            <a:r>
              <a:rPr lang="en-US" sz="1900" dirty="0"/>
              <a:t> </a:t>
            </a:r>
            <a:r>
              <a:rPr lang="es-MX" sz="1900" dirty="0"/>
              <a:t>en</a:t>
            </a:r>
            <a:r>
              <a:rPr lang="en-US" sz="1900" dirty="0"/>
              <a:t> la carga que </a:t>
            </a:r>
            <a:r>
              <a:rPr lang="es-MX" sz="1900" dirty="0"/>
              <a:t>transportaban</a:t>
            </a:r>
          </a:p>
          <a:p>
            <a:pPr marL="342900" indent="-342900">
              <a:lnSpc>
                <a:spcPct val="90000"/>
              </a:lnSpc>
              <a:spcAft>
                <a:spcPts val="600"/>
              </a:spcAft>
              <a:buFont typeface="Wingdings" panose="05000000000000000000" pitchFamily="2" charset="2"/>
              <a:buChar char="ü"/>
            </a:pPr>
            <a:r>
              <a:rPr lang="en-US" sz="1900" dirty="0"/>
              <a:t>El </a:t>
            </a:r>
            <a:r>
              <a:rPr lang="es-MX" sz="1900" dirty="0"/>
              <a:t>modelo</a:t>
            </a:r>
            <a:r>
              <a:rPr lang="en-US" sz="1900" dirty="0"/>
              <a:t> de </a:t>
            </a:r>
            <a:r>
              <a:rPr lang="es-MX" sz="1900" dirty="0"/>
              <a:t>avioneta</a:t>
            </a:r>
            <a:r>
              <a:rPr lang="en-US" sz="1900" dirty="0"/>
              <a:t> Cessna 208B Grand Caravan ha </a:t>
            </a:r>
            <a:r>
              <a:rPr lang="es-MX" sz="1900" dirty="0"/>
              <a:t>sufrido</a:t>
            </a:r>
            <a:r>
              <a:rPr lang="en-US" sz="1900" dirty="0"/>
              <a:t> 6 </a:t>
            </a:r>
            <a:r>
              <a:rPr lang="es-MX" sz="1900" dirty="0"/>
              <a:t>accidentes</a:t>
            </a:r>
            <a:r>
              <a:rPr lang="en-US" sz="1900" dirty="0"/>
              <a:t> </a:t>
            </a:r>
            <a:r>
              <a:rPr lang="es-MX" sz="1900" dirty="0"/>
              <a:t>aéreos</a:t>
            </a:r>
            <a:r>
              <a:rPr lang="en-US" sz="1900" dirty="0"/>
              <a:t> </a:t>
            </a:r>
            <a:r>
              <a:rPr lang="es-MX" sz="1900" dirty="0"/>
              <a:t>en</a:t>
            </a:r>
            <a:r>
              <a:rPr lang="en-US" sz="1900" dirty="0"/>
              <a:t> 2022</a:t>
            </a:r>
          </a:p>
          <a:p>
            <a:pPr marL="342900" indent="-342900">
              <a:lnSpc>
                <a:spcPct val="90000"/>
              </a:lnSpc>
              <a:spcAft>
                <a:spcPts val="600"/>
              </a:spcAft>
              <a:buFont typeface="Wingdings" panose="05000000000000000000" pitchFamily="2" charset="2"/>
              <a:buChar char="ü"/>
            </a:pPr>
            <a:r>
              <a:rPr lang="en-US" sz="1900" dirty="0"/>
              <a:t>Solo </a:t>
            </a:r>
            <a:r>
              <a:rPr lang="es-MX" sz="1900" dirty="0"/>
              <a:t>en</a:t>
            </a:r>
            <a:r>
              <a:rPr lang="en-US" sz="1900" dirty="0"/>
              <a:t> </a:t>
            </a:r>
            <a:r>
              <a:rPr lang="es-MX" sz="1900" dirty="0"/>
              <a:t>aviones</a:t>
            </a:r>
            <a:r>
              <a:rPr lang="en-US" sz="1900" dirty="0"/>
              <a:t> </a:t>
            </a:r>
            <a:r>
              <a:rPr lang="es-MX" sz="1900" dirty="0"/>
              <a:t>comerciales</a:t>
            </a:r>
            <a:r>
              <a:rPr lang="en-US" sz="1900" dirty="0"/>
              <a:t> de </a:t>
            </a:r>
            <a:r>
              <a:rPr lang="es-MX" sz="1900" dirty="0"/>
              <a:t>pasajeros</a:t>
            </a:r>
            <a:r>
              <a:rPr lang="en-US" sz="1900" dirty="0"/>
              <a:t> y carga </a:t>
            </a:r>
            <a:r>
              <a:rPr lang="es-MX" sz="1900" dirty="0"/>
              <a:t>han</a:t>
            </a:r>
            <a:r>
              <a:rPr lang="en-US" sz="1900" dirty="0"/>
              <a:t> </a:t>
            </a:r>
            <a:r>
              <a:rPr lang="es-MX" sz="1900" dirty="0"/>
              <a:t>fallecido</a:t>
            </a:r>
            <a:r>
              <a:rPr lang="en-US" sz="1900" dirty="0"/>
              <a:t> al </a:t>
            </a:r>
            <a:r>
              <a:rPr lang="es-MX" sz="1900" dirty="0"/>
              <a:t>menos</a:t>
            </a:r>
            <a:r>
              <a:rPr lang="en-US" sz="1900" dirty="0"/>
              <a:t> 15 personas </a:t>
            </a:r>
            <a:r>
              <a:rPr lang="es-MX" sz="1900" dirty="0"/>
              <a:t>en</a:t>
            </a:r>
            <a:r>
              <a:rPr lang="en-US" sz="1900" dirty="0"/>
              <a:t> </a:t>
            </a:r>
            <a:r>
              <a:rPr lang="es-MX" sz="1900" dirty="0"/>
              <a:t>accidentes</a:t>
            </a:r>
            <a:r>
              <a:rPr lang="en-US" sz="1900" dirty="0"/>
              <a:t> </a:t>
            </a:r>
            <a:r>
              <a:rPr lang="es-MX" sz="1900" dirty="0"/>
              <a:t>aéreos</a:t>
            </a:r>
            <a:r>
              <a:rPr lang="en-US" sz="1900" dirty="0"/>
              <a:t> </a:t>
            </a:r>
            <a:r>
              <a:rPr lang="es-MX" sz="1900" dirty="0"/>
              <a:t>en</a:t>
            </a:r>
            <a:r>
              <a:rPr lang="en-US" sz="1900" dirty="0"/>
              <a:t> lo que </a:t>
            </a:r>
            <a:r>
              <a:rPr lang="es-MX" sz="1900" dirty="0"/>
              <a:t>va</a:t>
            </a:r>
            <a:r>
              <a:rPr lang="en-US" sz="1900" dirty="0"/>
              <a:t> de </a:t>
            </a:r>
            <a:r>
              <a:rPr lang="es-MX" sz="1900" dirty="0"/>
              <a:t>año</a:t>
            </a:r>
            <a:r>
              <a:rPr lang="en-US" sz="1900" dirty="0"/>
              <a:t> 2022.</a:t>
            </a:r>
          </a:p>
          <a:p>
            <a:pPr marL="342900" indent="-342900">
              <a:lnSpc>
                <a:spcPct val="90000"/>
              </a:lnSpc>
              <a:spcAft>
                <a:spcPts val="600"/>
              </a:spcAft>
              <a:buFont typeface="Wingdings" panose="05000000000000000000" pitchFamily="2" charset="2"/>
              <a:buChar char="ü"/>
            </a:pPr>
            <a:r>
              <a:rPr lang="en-US" sz="1900" dirty="0"/>
              <a:t>Al 31 de </a:t>
            </a:r>
            <a:r>
              <a:rPr lang="es-MX" sz="1900" dirty="0"/>
              <a:t>marzo</a:t>
            </a:r>
            <a:r>
              <a:rPr lang="en-US" sz="1900" dirty="0"/>
              <a:t> de 2022, </a:t>
            </a:r>
            <a:r>
              <a:rPr lang="es-MX" sz="1900" dirty="0"/>
              <a:t>han</a:t>
            </a:r>
            <a:r>
              <a:rPr lang="en-US" sz="1900" dirty="0"/>
              <a:t> </a:t>
            </a:r>
            <a:r>
              <a:rPr lang="es-MX" sz="1900" dirty="0"/>
              <a:t>fallecido</a:t>
            </a:r>
            <a:r>
              <a:rPr lang="en-US" sz="1900" dirty="0"/>
              <a:t> un total de 376 personas a </a:t>
            </a:r>
            <a:r>
              <a:rPr lang="es-MX" sz="1900" dirty="0"/>
              <a:t>bordo</a:t>
            </a:r>
            <a:r>
              <a:rPr lang="en-US" sz="1900" dirty="0"/>
              <a:t> de </a:t>
            </a:r>
            <a:r>
              <a:rPr lang="es-MX" sz="1900" dirty="0"/>
              <a:t>cualquier</a:t>
            </a:r>
            <a:r>
              <a:rPr lang="en-US" sz="1900" dirty="0"/>
              <a:t> </a:t>
            </a:r>
            <a:r>
              <a:rPr lang="es-MX" sz="1900" dirty="0"/>
              <a:t>tipo</a:t>
            </a:r>
            <a:r>
              <a:rPr lang="en-US" sz="1900" dirty="0"/>
              <a:t> de </a:t>
            </a:r>
            <a:r>
              <a:rPr lang="es-MX" sz="1900" dirty="0"/>
              <a:t>aeronave</a:t>
            </a:r>
            <a:r>
              <a:rPr lang="en-US" sz="1900" b="0" i="0" dirty="0">
                <a:effectLst/>
              </a:rPr>
              <a:t>.</a:t>
            </a:r>
          </a:p>
        </p:txBody>
      </p:sp>
    </p:spTree>
    <p:extLst>
      <p:ext uri="{BB962C8B-B14F-4D97-AF65-F5344CB8AC3E}">
        <p14:creationId xmlns:p14="http://schemas.microsoft.com/office/powerpoint/2010/main" val="1965308069"/>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C563EC-677C-4533-9DF2-895B8D16226C}"/>
              </a:ext>
            </a:extLst>
          </p:cNvPr>
          <p:cNvSpPr>
            <a:spLocks noGrp="1"/>
          </p:cNvSpPr>
          <p:nvPr>
            <p:ph type="title"/>
          </p:nvPr>
        </p:nvSpPr>
        <p:spPr>
          <a:xfrm>
            <a:off x="1371599" y="294538"/>
            <a:ext cx="9895951" cy="1033669"/>
          </a:xfrm>
        </p:spPr>
        <p:txBody>
          <a:bodyPr vert="horz" lIns="91440" tIns="45720" rIns="91440" bIns="45720" rtlCol="0" anchor="ctr">
            <a:normAutofit/>
          </a:bodyPr>
          <a:lstStyle/>
          <a:p>
            <a:r>
              <a:rPr lang="es-MX" sz="4000" kern="1200" dirty="0">
                <a:solidFill>
                  <a:srgbClr val="FFFFFF"/>
                </a:solidFill>
                <a:latin typeface="+mj-lt"/>
                <a:ea typeface="+mj-ea"/>
                <a:cs typeface="+mj-cs"/>
              </a:rPr>
              <a:t>Controles</a:t>
            </a:r>
            <a:r>
              <a:rPr lang="en-US" sz="4000" kern="1200" dirty="0">
                <a:solidFill>
                  <a:srgbClr val="FFFFFF"/>
                </a:solidFill>
                <a:latin typeface="+mj-lt"/>
                <a:ea typeface="+mj-ea"/>
                <a:cs typeface="+mj-cs"/>
              </a:rPr>
              <a:t> de </a:t>
            </a:r>
            <a:r>
              <a:rPr lang="es-MX" sz="4000" kern="1200" dirty="0">
                <a:solidFill>
                  <a:srgbClr val="FFFFFF"/>
                </a:solidFill>
                <a:latin typeface="+mj-lt"/>
                <a:ea typeface="+mj-ea"/>
                <a:cs typeface="+mj-cs"/>
              </a:rPr>
              <a:t>Proceso</a:t>
            </a:r>
          </a:p>
        </p:txBody>
      </p:sp>
      <p:sp>
        <p:nvSpPr>
          <p:cNvPr id="4" name="TextBox 3">
            <a:extLst>
              <a:ext uri="{FF2B5EF4-FFF2-40B4-BE49-F238E27FC236}">
                <a16:creationId xmlns:a16="http://schemas.microsoft.com/office/drawing/2014/main" id="{26CBAB3F-F6F0-4327-BB16-FA2D3310E441}"/>
              </a:ext>
            </a:extLst>
          </p:cNvPr>
          <p:cNvSpPr txBox="1"/>
          <p:nvPr/>
        </p:nvSpPr>
        <p:spPr>
          <a:xfrm>
            <a:off x="1371599" y="2318197"/>
            <a:ext cx="9724031" cy="3683358"/>
          </a:xfrm>
          <a:prstGeom prst="rect">
            <a:avLst/>
          </a:prstGeom>
        </p:spPr>
        <p:txBody>
          <a:bodyPr vert="horz" lIns="91440" tIns="45720" rIns="91440" bIns="45720" rtlCol="0" anchor="ctr">
            <a:normAutofit/>
          </a:bodyPr>
          <a:lstStyle/>
          <a:p>
            <a:pPr marR="0" lvl="0" fontAlgn="auto">
              <a:lnSpc>
                <a:spcPct val="90000"/>
              </a:lnSpc>
              <a:spcBef>
                <a:spcPts val="0"/>
              </a:spcBef>
              <a:spcAft>
                <a:spcPts val="600"/>
              </a:spcAft>
              <a:buClrTx/>
              <a:buSzTx/>
              <a:tabLst/>
              <a:defRPr/>
            </a:pPr>
            <a:r>
              <a:rPr kumimoji="0" lang="es-MX" sz="2000" i="0" u="none" strike="noStrike" cap="none" spc="0" normalizeH="0" baseline="0" dirty="0">
                <a:ln>
                  <a:noFill/>
                </a:ln>
                <a:effectLst/>
                <a:uLnTx/>
                <a:uFillTx/>
              </a:rPr>
              <a:t>En</a:t>
            </a:r>
            <a:r>
              <a:rPr kumimoji="0" lang="en-US" sz="2000" i="0" u="none" strike="noStrike" cap="none" spc="0" normalizeH="0" baseline="0" noProof="0" dirty="0">
                <a:ln>
                  <a:noFill/>
                </a:ln>
                <a:effectLst/>
                <a:uLnTx/>
                <a:uFillTx/>
              </a:rPr>
              <a:t> la </a:t>
            </a:r>
            <a:r>
              <a:rPr kumimoji="0" lang="es-MX" sz="2000" i="0" u="none" strike="noStrike" cap="none" spc="0" normalizeH="0" baseline="0" dirty="0">
                <a:ln>
                  <a:noFill/>
                </a:ln>
                <a:effectLst/>
                <a:uLnTx/>
                <a:uFillTx/>
              </a:rPr>
              <a:t>actualidad</a:t>
            </a:r>
            <a:r>
              <a:rPr kumimoji="0" lang="en-US" sz="2000" i="0" u="none" strike="noStrike" cap="none" spc="0" normalizeH="0" baseline="0" noProof="0" dirty="0">
                <a:ln>
                  <a:noFill/>
                </a:ln>
                <a:effectLst/>
                <a:uLnTx/>
                <a:uFillTx/>
              </a:rPr>
              <a:t>, la </a:t>
            </a:r>
            <a:r>
              <a:rPr kumimoji="0" lang="es-MX" sz="2000" i="0" u="none" strike="noStrike" cap="none" spc="0" normalizeH="0" baseline="0" dirty="0">
                <a:ln>
                  <a:noFill/>
                </a:ln>
                <a:effectLst/>
                <a:uLnTx/>
                <a:uFillTx/>
                <a:hlinkClick r:id="rId2">
                  <a:extLst>
                    <a:ext uri="{A12FA001-AC4F-418D-AE19-62706E023703}">
                      <ahyp:hlinkClr xmlns:ahyp="http://schemas.microsoft.com/office/drawing/2018/hyperlinkcolor" val="tx"/>
                    </a:ext>
                  </a:extLst>
                </a:hlinkClick>
              </a:rPr>
              <a:t>industria</a:t>
            </a:r>
            <a:r>
              <a:rPr kumimoji="0" lang="en-US" sz="2000" i="0" u="none" strike="noStrike" cap="none" spc="0" normalizeH="0" baseline="0" noProof="0" dirty="0">
                <a:ln>
                  <a:noFill/>
                </a:ln>
                <a:effectLst/>
                <a:uLnTx/>
                <a:uFillTx/>
                <a:hlinkClick r:id="rId2">
                  <a:extLst>
                    <a:ext uri="{A12FA001-AC4F-418D-AE19-62706E023703}">
                      <ahyp:hlinkClr xmlns:ahyp="http://schemas.microsoft.com/office/drawing/2018/hyperlinkcolor" val="tx"/>
                    </a:ext>
                  </a:extLst>
                </a:hlinkClick>
              </a:rPr>
              <a:t> </a:t>
            </a:r>
            <a:r>
              <a:rPr kumimoji="0" lang="es-MX" sz="2000" i="0" u="none" strike="noStrike" cap="none" spc="0" normalizeH="0" baseline="0" dirty="0">
                <a:ln>
                  <a:noFill/>
                </a:ln>
                <a:effectLst/>
                <a:uLnTx/>
                <a:uFillTx/>
                <a:hlinkClick r:id="rId2">
                  <a:extLst>
                    <a:ext uri="{A12FA001-AC4F-418D-AE19-62706E023703}">
                      <ahyp:hlinkClr xmlns:ahyp="http://schemas.microsoft.com/office/drawing/2018/hyperlinkcolor" val="tx"/>
                    </a:ext>
                  </a:extLst>
                </a:hlinkClick>
              </a:rPr>
              <a:t>aeroespacial</a:t>
            </a:r>
            <a:r>
              <a:rPr kumimoji="0" lang="en-US" sz="2000" i="0" u="none" strike="noStrike" cap="none" spc="0" normalizeH="0" baseline="0" noProof="0" dirty="0">
                <a:ln>
                  <a:noFill/>
                </a:ln>
                <a:effectLst/>
                <a:uLnTx/>
                <a:uFillTx/>
              </a:rPr>
              <a:t> </a:t>
            </a:r>
            <a:r>
              <a:rPr kumimoji="0" lang="es-MX" sz="2000" i="0" u="none" strike="noStrike" cap="none" spc="0" normalizeH="0" baseline="0" dirty="0">
                <a:ln>
                  <a:noFill/>
                </a:ln>
                <a:effectLst/>
                <a:uLnTx/>
                <a:uFillTx/>
              </a:rPr>
              <a:t>tiene</a:t>
            </a:r>
            <a:r>
              <a:rPr kumimoji="0" lang="en-US" sz="2000" i="0" u="none" strike="noStrike" cap="none" spc="0" normalizeH="0" baseline="0" noProof="0" dirty="0">
                <a:ln>
                  <a:noFill/>
                </a:ln>
                <a:effectLst/>
                <a:uLnTx/>
                <a:uFillTx/>
              </a:rPr>
              <a:t> </a:t>
            </a:r>
            <a:r>
              <a:rPr kumimoji="0" lang="es-MX" sz="2000" i="0" u="none" strike="noStrike" cap="none" spc="0" normalizeH="0" baseline="0" dirty="0">
                <a:ln>
                  <a:noFill/>
                </a:ln>
                <a:effectLst/>
                <a:uLnTx/>
                <a:uFillTx/>
              </a:rPr>
              <a:t>como</a:t>
            </a:r>
            <a:r>
              <a:rPr kumimoji="0" lang="en-US" sz="2000" i="0" u="none" strike="noStrike" cap="none" spc="0" normalizeH="0" baseline="0" noProof="0" dirty="0">
                <a:ln>
                  <a:noFill/>
                </a:ln>
                <a:effectLst/>
                <a:uLnTx/>
                <a:uFillTx/>
              </a:rPr>
              <a:t> </a:t>
            </a:r>
            <a:r>
              <a:rPr kumimoji="0" lang="es-MX" sz="2000" i="0" u="none" strike="noStrike" cap="none" spc="0" normalizeH="0" baseline="0" dirty="0">
                <a:ln>
                  <a:noFill/>
                </a:ln>
                <a:effectLst/>
                <a:uLnTx/>
                <a:uFillTx/>
              </a:rPr>
              <a:t>objetivos</a:t>
            </a:r>
            <a:r>
              <a:rPr kumimoji="0" lang="en-US" sz="2000" i="0" u="none" strike="noStrike" cap="none" spc="0" normalizeH="0" baseline="0" noProof="0" dirty="0">
                <a:ln>
                  <a:noFill/>
                </a:ln>
                <a:effectLst/>
                <a:uLnTx/>
                <a:uFillTx/>
              </a:rPr>
              <a:t> </a:t>
            </a:r>
            <a:r>
              <a:rPr kumimoji="0" lang="es-MX" sz="2000" i="0" u="none" strike="noStrike" cap="none" spc="0" normalizeH="0" baseline="0" dirty="0">
                <a:ln>
                  <a:noFill/>
                </a:ln>
                <a:effectLst/>
                <a:uLnTx/>
                <a:uFillTx/>
              </a:rPr>
              <a:t>principales</a:t>
            </a:r>
            <a:r>
              <a:rPr kumimoji="0" lang="en-US" sz="2000" i="0" u="none" strike="noStrike" cap="none" spc="0" normalizeH="0" baseline="0" noProof="0" dirty="0">
                <a:ln>
                  <a:noFill/>
                </a:ln>
                <a:effectLst/>
                <a:uLnTx/>
                <a:uFillTx/>
              </a:rPr>
              <a:t> </a:t>
            </a:r>
            <a:r>
              <a:rPr kumimoji="0" lang="es-MX" sz="2000" i="0" u="sng" strike="noStrike" cap="none" spc="0" normalizeH="0" baseline="0" dirty="0">
                <a:ln>
                  <a:noFill/>
                </a:ln>
                <a:effectLst/>
                <a:uLnTx/>
                <a:uFillTx/>
              </a:rPr>
              <a:t>mejorar</a:t>
            </a:r>
            <a:r>
              <a:rPr kumimoji="0" lang="en-US" sz="2000" i="0" u="sng" strike="noStrike" cap="none" spc="0" normalizeH="0" baseline="0" noProof="0" dirty="0">
                <a:ln>
                  <a:noFill/>
                </a:ln>
                <a:effectLst/>
                <a:uLnTx/>
                <a:uFillTx/>
              </a:rPr>
              <a:t> la </a:t>
            </a:r>
            <a:r>
              <a:rPr kumimoji="0" lang="es-MX" sz="2000" i="0" u="sng" strike="noStrike" cap="none" spc="0" normalizeH="0" baseline="0" dirty="0">
                <a:ln>
                  <a:noFill/>
                </a:ln>
                <a:effectLst/>
                <a:uLnTx/>
                <a:uFillTx/>
              </a:rPr>
              <a:t>productividad</a:t>
            </a:r>
            <a:r>
              <a:rPr kumimoji="0" lang="en-US" sz="2000" i="0" u="sng" strike="noStrike" cap="none" spc="0" normalizeH="0" baseline="0" noProof="0" dirty="0">
                <a:ln>
                  <a:noFill/>
                </a:ln>
                <a:effectLst/>
                <a:uLnTx/>
                <a:uFillTx/>
              </a:rPr>
              <a:t> y la </a:t>
            </a:r>
            <a:r>
              <a:rPr kumimoji="0" lang="es-MX" sz="2000" i="0" u="sng" strike="noStrike" cap="none" spc="0" normalizeH="0" baseline="0" dirty="0">
                <a:ln>
                  <a:noFill/>
                </a:ln>
                <a:effectLst/>
                <a:uLnTx/>
                <a:uFillTx/>
              </a:rPr>
              <a:t>calidad</a:t>
            </a:r>
            <a:r>
              <a:rPr kumimoji="0" lang="en-US" sz="2000" i="0" u="sng" strike="noStrike" cap="none" spc="0" normalizeH="0" baseline="0" noProof="0" dirty="0">
                <a:ln>
                  <a:noFill/>
                </a:ln>
                <a:effectLst/>
                <a:uLnTx/>
                <a:uFillTx/>
              </a:rPr>
              <a:t> </a:t>
            </a:r>
            <a:r>
              <a:rPr kumimoji="0" lang="en-US" sz="2000" i="0" u="none" strike="noStrike" cap="none" spc="0" normalizeH="0" baseline="0" noProof="0" dirty="0">
                <a:ln>
                  <a:noFill/>
                </a:ln>
                <a:effectLst/>
                <a:uLnTx/>
                <a:uFillTx/>
              </a:rPr>
              <a:t>general de los </a:t>
            </a:r>
            <a:r>
              <a:rPr kumimoji="0" lang="es-MX" sz="2000" i="0" u="none" strike="noStrike" cap="none" spc="0" normalizeH="0" baseline="0" dirty="0">
                <a:ln>
                  <a:noFill/>
                </a:ln>
                <a:effectLst/>
                <a:uLnTx/>
                <a:uFillTx/>
              </a:rPr>
              <a:t>procesos</a:t>
            </a:r>
            <a:r>
              <a:rPr kumimoji="0" lang="en-US" sz="2000" i="0" u="none" strike="noStrike" cap="none" spc="0" normalizeH="0" baseline="0" noProof="0" dirty="0">
                <a:ln>
                  <a:noFill/>
                </a:ln>
                <a:effectLst/>
                <a:uLnTx/>
                <a:uFillTx/>
              </a:rPr>
              <a:t> de </a:t>
            </a:r>
            <a:r>
              <a:rPr kumimoji="0" lang="es-MX" sz="2000" i="0" u="none" strike="noStrike" cap="none" spc="0" normalizeH="0" baseline="0" dirty="0">
                <a:ln>
                  <a:noFill/>
                </a:ln>
                <a:effectLst/>
                <a:uLnTx/>
                <a:uFillTx/>
              </a:rPr>
              <a:t>fabricación</a:t>
            </a:r>
            <a:r>
              <a:rPr lang="en-US" sz="2000" dirty="0"/>
              <a:t> para </a:t>
            </a:r>
            <a:r>
              <a:rPr kumimoji="0" lang="es-MX" sz="2000" i="0" u="none" strike="noStrike" cap="none" spc="0" normalizeH="0" baseline="0" dirty="0">
                <a:ln>
                  <a:noFill/>
                </a:ln>
                <a:effectLst/>
                <a:uLnTx/>
                <a:uFillTx/>
              </a:rPr>
              <a:t>ello</a:t>
            </a:r>
            <a:r>
              <a:rPr kumimoji="0" lang="en-US" sz="2000" i="0" u="none" strike="noStrike" cap="none" spc="0" normalizeH="0" baseline="0" noProof="0" dirty="0">
                <a:ln>
                  <a:noFill/>
                </a:ln>
                <a:effectLst/>
                <a:uLnTx/>
                <a:uFillTx/>
              </a:rPr>
              <a:t>, la </a:t>
            </a:r>
            <a:r>
              <a:rPr kumimoji="0" lang="es-MX" sz="2000" i="0" u="none" strike="noStrike" cap="none" spc="0" normalizeH="0" baseline="0" dirty="0">
                <a:ln>
                  <a:noFill/>
                </a:ln>
                <a:effectLst/>
                <a:uLnTx/>
                <a:uFillTx/>
              </a:rPr>
              <a:t>precisión</a:t>
            </a:r>
            <a:r>
              <a:rPr kumimoji="0" lang="en-US" sz="2000" i="0" u="none" strike="noStrike" cap="none" spc="0" normalizeH="0" baseline="0" noProof="0" dirty="0">
                <a:ln>
                  <a:noFill/>
                </a:ln>
                <a:effectLst/>
                <a:uLnTx/>
                <a:uFillTx/>
              </a:rPr>
              <a:t> </a:t>
            </a:r>
            <a:r>
              <a:rPr kumimoji="0" lang="es-MX" sz="2000" i="0" u="none" strike="noStrike" cap="none" spc="0" normalizeH="0" baseline="0" dirty="0">
                <a:ln>
                  <a:noFill/>
                </a:ln>
                <a:effectLst/>
                <a:uLnTx/>
                <a:uFillTx/>
              </a:rPr>
              <a:t>en</a:t>
            </a:r>
            <a:r>
              <a:rPr kumimoji="0" lang="en-US" sz="2000" i="0" u="none" strike="noStrike" cap="none" spc="0" normalizeH="0" baseline="0" noProof="0" dirty="0">
                <a:ln>
                  <a:noFill/>
                </a:ln>
                <a:effectLst/>
                <a:uLnTx/>
                <a:uFillTx/>
              </a:rPr>
              <a:t> el </a:t>
            </a:r>
            <a:r>
              <a:rPr kumimoji="0" lang="en-US" sz="2000" i="0" u="sng" strike="noStrike" cap="none" spc="0" normalizeH="0" baseline="0" noProof="0" dirty="0">
                <a:ln>
                  <a:noFill/>
                </a:ln>
                <a:effectLst/>
                <a:uLnTx/>
                <a:uFillTx/>
                <a:hlinkClick r:id="rId3">
                  <a:extLst>
                    <a:ext uri="{A12FA001-AC4F-418D-AE19-62706E023703}">
                      <ahyp:hlinkClr xmlns:ahyp="http://schemas.microsoft.com/office/drawing/2018/hyperlinkcolor" val="tx"/>
                    </a:ext>
                  </a:extLst>
                </a:hlinkClick>
              </a:rPr>
              <a:t>control </a:t>
            </a:r>
            <a:r>
              <a:rPr kumimoji="0" lang="en-US" sz="2000" i="0" u="sng" strike="noStrike" cap="none" spc="0" normalizeH="0" baseline="0" noProof="0" dirty="0">
                <a:ln>
                  <a:noFill/>
                </a:ln>
                <a:effectLst/>
                <a:uLnTx/>
                <a:uFillTx/>
              </a:rPr>
              <a:t>de los </a:t>
            </a:r>
            <a:r>
              <a:rPr kumimoji="0" lang="es-MX" sz="2000" i="0" u="sng" strike="noStrike" cap="none" spc="0" normalizeH="0" baseline="0" dirty="0">
                <a:ln>
                  <a:noFill/>
                </a:ln>
                <a:effectLst/>
                <a:uLnTx/>
                <a:uFillTx/>
              </a:rPr>
              <a:t>procesos</a:t>
            </a:r>
            <a:r>
              <a:rPr kumimoji="0" lang="en-US" sz="2000" i="0" u="sng" strike="noStrike" cap="none" spc="0" normalizeH="0" baseline="0" noProof="0" dirty="0">
                <a:ln>
                  <a:noFill/>
                </a:ln>
                <a:effectLst/>
                <a:uLnTx/>
                <a:uFillTx/>
              </a:rPr>
              <a:t> </a:t>
            </a:r>
            <a:r>
              <a:rPr kumimoji="0" lang="en-US" sz="2000" i="0" u="none" strike="noStrike" cap="none" spc="0" normalizeH="0" baseline="0" noProof="0" dirty="0">
                <a:ln>
                  <a:noFill/>
                </a:ln>
                <a:effectLst/>
                <a:uLnTx/>
                <a:uFillTx/>
              </a:rPr>
              <a:t>de </a:t>
            </a:r>
            <a:r>
              <a:rPr kumimoji="0" lang="es-MX" sz="2000" i="0" u="none" strike="noStrike" cap="none" spc="0" normalizeH="0" baseline="0" dirty="0">
                <a:ln>
                  <a:noFill/>
                </a:ln>
                <a:effectLst/>
                <a:uLnTx/>
                <a:uFillTx/>
              </a:rPr>
              <a:t>fabricación</a:t>
            </a:r>
            <a:r>
              <a:rPr kumimoji="0" lang="en-US" sz="2000" i="0" u="none" strike="noStrike" cap="none" spc="0" normalizeH="0" baseline="0" noProof="0" dirty="0">
                <a:ln>
                  <a:noFill/>
                </a:ln>
                <a:effectLst/>
                <a:uLnTx/>
                <a:uFillTx/>
              </a:rPr>
              <a:t> se </a:t>
            </a:r>
            <a:r>
              <a:rPr kumimoji="0" lang="es-MX" sz="2000" i="0" u="none" strike="noStrike" cap="none" spc="0" normalizeH="0" baseline="0" dirty="0">
                <a:ln>
                  <a:noFill/>
                </a:ln>
                <a:effectLst/>
                <a:uLnTx/>
                <a:uFillTx/>
              </a:rPr>
              <a:t>convierte</a:t>
            </a:r>
            <a:r>
              <a:rPr kumimoji="0" lang="en-US" sz="2000" i="0" u="none" strike="noStrike" cap="none" spc="0" normalizeH="0" baseline="0" noProof="0" dirty="0">
                <a:ln>
                  <a:noFill/>
                </a:ln>
                <a:effectLst/>
                <a:uLnTx/>
                <a:uFillTx/>
              </a:rPr>
              <a:t> </a:t>
            </a:r>
            <a:r>
              <a:rPr kumimoji="0" lang="es-MX" sz="2000" i="0" u="none" strike="noStrike" cap="none" spc="0" normalizeH="0" baseline="0" dirty="0">
                <a:ln>
                  <a:noFill/>
                </a:ln>
                <a:effectLst/>
                <a:uLnTx/>
                <a:uFillTx/>
              </a:rPr>
              <a:t>en</a:t>
            </a:r>
            <a:r>
              <a:rPr kumimoji="0" lang="en-US" sz="2000" i="0" u="none" strike="noStrike" cap="none" spc="0" normalizeH="0" baseline="0" noProof="0" dirty="0">
                <a:ln>
                  <a:noFill/>
                </a:ln>
                <a:effectLst/>
                <a:uLnTx/>
                <a:uFillTx/>
              </a:rPr>
              <a:t> la clave para </a:t>
            </a:r>
            <a:r>
              <a:rPr kumimoji="0" lang="es-MX" sz="2000" i="0" u="none" strike="noStrike" cap="none" spc="0" normalizeH="0" baseline="0" dirty="0">
                <a:ln>
                  <a:noFill/>
                </a:ln>
                <a:effectLst/>
                <a:uLnTx/>
                <a:uFillTx/>
              </a:rPr>
              <a:t>conseguirlo</a:t>
            </a:r>
            <a:r>
              <a:rPr kumimoji="0" lang="en-US" sz="2000" i="0" u="none" strike="noStrike" cap="none" spc="0" normalizeH="0" baseline="0" noProof="0" dirty="0">
                <a:ln>
                  <a:noFill/>
                </a:ln>
                <a:effectLst/>
                <a:uLnTx/>
                <a:uFillTx/>
              </a:rPr>
              <a:t>.</a:t>
            </a: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2000" b="1" i="0" u="none" strike="noStrike" cap="none" spc="0" normalizeH="0" baseline="0" noProof="0" dirty="0">
              <a:ln>
                <a:noFill/>
              </a:ln>
              <a:effectLst/>
              <a:uLnTx/>
              <a:uFillTx/>
            </a:endParaRPr>
          </a:p>
          <a:p>
            <a:pPr marR="0" lvl="0" fontAlgn="auto">
              <a:lnSpc>
                <a:spcPct val="90000"/>
              </a:lnSpc>
              <a:spcBef>
                <a:spcPts val="0"/>
              </a:spcBef>
              <a:spcAft>
                <a:spcPts val="600"/>
              </a:spcAft>
              <a:buClrTx/>
              <a:buSzTx/>
              <a:tabLst/>
              <a:defRPr/>
            </a:pPr>
            <a:r>
              <a:rPr kumimoji="0" lang="es-MX" sz="2000" b="0" i="0" u="none" strike="noStrike" cap="none" spc="0" normalizeH="0" baseline="0" dirty="0">
                <a:ln>
                  <a:noFill/>
                </a:ln>
                <a:effectLst/>
                <a:uLnTx/>
                <a:uFillTx/>
              </a:rPr>
              <a:t>En</a:t>
            </a:r>
            <a:r>
              <a:rPr kumimoji="0" lang="en-US" sz="2000" b="0" i="0" u="none" strike="noStrike" cap="none" spc="0" normalizeH="0" baseline="0" noProof="0" dirty="0">
                <a:ln>
                  <a:noFill/>
                </a:ln>
                <a:effectLst/>
                <a:uLnTx/>
                <a:uFillTx/>
              </a:rPr>
              <a:t> la </a:t>
            </a:r>
            <a:r>
              <a:rPr kumimoji="0" lang="es-MX" sz="2000" b="0" i="0" u="none" strike="noStrike" cap="none" spc="0" normalizeH="0" baseline="0" dirty="0">
                <a:ln>
                  <a:noFill/>
                </a:ln>
                <a:effectLst/>
                <a:uLnTx/>
                <a:uFillTx/>
              </a:rPr>
              <a:t>actualidad</a:t>
            </a:r>
            <a:r>
              <a:rPr kumimoji="0" lang="en-US" sz="2000" b="0" i="0" u="none" strike="noStrike" cap="none" spc="0" normalizeH="0" baseline="0" noProof="0" dirty="0">
                <a:ln>
                  <a:noFill/>
                </a:ln>
                <a:effectLst/>
                <a:uLnTx/>
                <a:uFillTx/>
              </a:rPr>
              <a:t> </a:t>
            </a:r>
            <a:r>
              <a:rPr kumimoji="0" lang="es-MX" sz="2000" b="0" i="0" u="none" strike="noStrike" cap="none" spc="0" normalizeH="0" baseline="0" dirty="0">
                <a:ln>
                  <a:noFill/>
                </a:ln>
                <a:effectLst/>
                <a:uLnTx/>
                <a:uFillTx/>
              </a:rPr>
              <a:t>existen</a:t>
            </a:r>
            <a:r>
              <a:rPr kumimoji="0" lang="en-US" sz="2000" b="0" i="0" u="none" strike="noStrike" cap="none" spc="0" normalizeH="0" baseline="0" noProof="0" dirty="0">
                <a:ln>
                  <a:noFill/>
                </a:ln>
                <a:effectLst/>
                <a:uLnTx/>
                <a:uFillTx/>
              </a:rPr>
              <a:t> </a:t>
            </a:r>
            <a:r>
              <a:rPr kumimoji="0" lang="es-MX" sz="2000" b="0" i="0" u="none" strike="noStrike" cap="none" spc="0" normalizeH="0" baseline="0" dirty="0">
                <a:ln>
                  <a:noFill/>
                </a:ln>
                <a:effectLst/>
                <a:uLnTx/>
                <a:uFillTx/>
              </a:rPr>
              <a:t>en</a:t>
            </a:r>
            <a:r>
              <a:rPr kumimoji="0" lang="en-US" sz="2000" b="0" i="0" u="none" strike="noStrike" cap="none" spc="0" normalizeH="0" baseline="0" noProof="0" dirty="0">
                <a:ln>
                  <a:noFill/>
                </a:ln>
                <a:effectLst/>
                <a:uLnTx/>
                <a:uFillTx/>
              </a:rPr>
              <a:t> el mercado gran </a:t>
            </a:r>
            <a:r>
              <a:rPr kumimoji="0" lang="es-MX" sz="2000" b="0" i="0" u="none" strike="noStrike" cap="none" spc="0" normalizeH="0" baseline="0" dirty="0">
                <a:ln>
                  <a:noFill/>
                </a:ln>
                <a:effectLst/>
                <a:uLnTx/>
                <a:uFillTx/>
              </a:rPr>
              <a:t>variedad</a:t>
            </a:r>
            <a:r>
              <a:rPr kumimoji="0" lang="en-US" sz="2000" b="0" i="0" u="none" strike="noStrike" cap="none" spc="0" normalizeH="0" baseline="0" noProof="0" dirty="0">
                <a:ln>
                  <a:noFill/>
                </a:ln>
                <a:effectLst/>
                <a:uLnTx/>
                <a:uFillTx/>
              </a:rPr>
              <a:t> de </a:t>
            </a:r>
            <a:r>
              <a:rPr kumimoji="0" lang="es-MX" sz="2000" b="0" i="0" u="none" strike="noStrike" cap="none" spc="0" normalizeH="0" baseline="0" dirty="0">
                <a:ln>
                  <a:noFill/>
                </a:ln>
                <a:effectLst/>
                <a:uLnTx/>
                <a:uFillTx/>
              </a:rPr>
              <a:t>equipos</a:t>
            </a:r>
            <a:r>
              <a:rPr kumimoji="0" lang="en-US" sz="2000" b="0" i="0" u="none" strike="noStrike" cap="none" spc="0" normalizeH="0" baseline="0" noProof="0" dirty="0">
                <a:ln>
                  <a:noFill/>
                </a:ln>
                <a:effectLst/>
                <a:uLnTx/>
                <a:uFillTx/>
              </a:rPr>
              <a:t> de </a:t>
            </a:r>
            <a:r>
              <a:rPr kumimoji="0" lang="es-MX" sz="2000" b="0" i="0" u="none" strike="noStrike" cap="none" spc="0" normalizeH="0" baseline="0" dirty="0">
                <a:ln>
                  <a:noFill/>
                </a:ln>
                <a:effectLst/>
                <a:uLnTx/>
                <a:uFillTx/>
              </a:rPr>
              <a:t>medición</a:t>
            </a:r>
            <a:r>
              <a:rPr kumimoji="0" lang="en-US" sz="2000" b="0" i="0" u="none" strike="noStrike" cap="none" spc="0" normalizeH="0" baseline="0" noProof="0" dirty="0">
                <a:ln>
                  <a:noFill/>
                </a:ln>
                <a:effectLst/>
                <a:uLnTx/>
                <a:uFillTx/>
              </a:rPr>
              <a:t> dimensional </a:t>
            </a:r>
            <a:r>
              <a:rPr kumimoji="0" lang="es-MX" sz="2000" b="0" i="0" u="none" strike="noStrike" cap="none" spc="0" normalizeH="0" baseline="0" dirty="0">
                <a:ln>
                  <a:noFill/>
                </a:ln>
                <a:effectLst/>
                <a:uLnTx/>
                <a:uFillTx/>
              </a:rPr>
              <a:t>muy</a:t>
            </a:r>
            <a:r>
              <a:rPr kumimoji="0" lang="en-US" sz="2000" b="0" i="0" u="none" strike="noStrike" cap="none" spc="0" normalizeH="0" baseline="0" noProof="0" dirty="0">
                <a:ln>
                  <a:noFill/>
                </a:ln>
                <a:effectLst/>
                <a:uLnTx/>
                <a:uFillTx/>
              </a:rPr>
              <a:t> </a:t>
            </a:r>
            <a:r>
              <a:rPr kumimoji="0" lang="es-MX" sz="2000" b="0" i="0" u="none" strike="noStrike" cap="none" spc="0" normalizeH="0" baseline="0" dirty="0">
                <a:ln>
                  <a:noFill/>
                </a:ln>
                <a:effectLst/>
                <a:uLnTx/>
                <a:uFillTx/>
              </a:rPr>
              <a:t>sofisticados</a:t>
            </a:r>
            <a:r>
              <a:rPr kumimoji="0" lang="en-US" sz="2000" b="0" i="0" u="none" strike="noStrike" cap="none" spc="0" normalizeH="0" baseline="0" noProof="0" dirty="0">
                <a:ln>
                  <a:noFill/>
                </a:ln>
                <a:effectLst/>
                <a:uLnTx/>
                <a:uFillTx/>
              </a:rPr>
              <a:t> los </a:t>
            </a:r>
            <a:r>
              <a:rPr kumimoji="0" lang="es-MX" sz="2000" b="0" i="0" u="none" strike="noStrike" cap="none" spc="0" normalizeH="0" baseline="0" dirty="0">
                <a:ln>
                  <a:noFill/>
                </a:ln>
                <a:effectLst/>
                <a:uLnTx/>
                <a:uFillTx/>
              </a:rPr>
              <a:t>cuales</a:t>
            </a:r>
            <a:r>
              <a:rPr kumimoji="0" lang="en-US" sz="2000" b="0" i="0" u="none" strike="noStrike" cap="none" spc="0" normalizeH="0" baseline="0" noProof="0" dirty="0">
                <a:ln>
                  <a:noFill/>
                </a:ln>
                <a:effectLst/>
                <a:uLnTx/>
                <a:uFillTx/>
              </a:rPr>
              <a:t> </a:t>
            </a:r>
            <a:r>
              <a:rPr kumimoji="0" lang="es-MX" sz="2000" b="0" i="0" u="none" strike="noStrike" cap="none" spc="0" normalizeH="0" baseline="0" dirty="0">
                <a:ln>
                  <a:noFill/>
                </a:ln>
                <a:effectLst/>
                <a:uLnTx/>
                <a:uFillTx/>
              </a:rPr>
              <a:t>proponen</a:t>
            </a:r>
            <a:r>
              <a:rPr kumimoji="0" lang="en-US" sz="2000" b="0" i="0" u="none" strike="noStrike" cap="none" spc="0" normalizeH="0" baseline="0" noProof="0" dirty="0">
                <a:ln>
                  <a:noFill/>
                </a:ln>
                <a:effectLst/>
                <a:uLnTx/>
                <a:uFillTx/>
              </a:rPr>
              <a:t> un valor </a:t>
            </a:r>
            <a:r>
              <a:rPr kumimoji="0" lang="es-MX" sz="2000" b="0" i="0" u="none" strike="noStrike" cap="none" spc="0" normalizeH="0" baseline="0" dirty="0">
                <a:ln>
                  <a:noFill/>
                </a:ln>
                <a:effectLst/>
                <a:uLnTx/>
                <a:uFillTx/>
              </a:rPr>
              <a:t>más</a:t>
            </a:r>
            <a:r>
              <a:rPr kumimoji="0" lang="en-US" sz="2000" b="0" i="0" u="none" strike="noStrike" cap="none" spc="0" normalizeH="0" baseline="0" noProof="0" dirty="0">
                <a:ln>
                  <a:noFill/>
                </a:ln>
                <a:effectLst/>
                <a:uLnTx/>
                <a:uFillTx/>
              </a:rPr>
              <a:t> </a:t>
            </a:r>
            <a:r>
              <a:rPr kumimoji="0" lang="es-MX" sz="2000" b="0" i="0" u="none" strike="noStrike" cap="none" spc="0" normalizeH="0" baseline="0" dirty="0">
                <a:ln>
                  <a:noFill/>
                </a:ln>
                <a:effectLst/>
                <a:uLnTx/>
                <a:uFillTx/>
              </a:rPr>
              <a:t>allá</a:t>
            </a:r>
            <a:r>
              <a:rPr kumimoji="0" lang="en-US" sz="2000" b="0" i="0" u="none" strike="noStrike" cap="none" spc="0" normalizeH="0" baseline="0" noProof="0" dirty="0">
                <a:ln>
                  <a:noFill/>
                </a:ln>
                <a:effectLst/>
                <a:uLnTx/>
                <a:uFillTx/>
              </a:rPr>
              <a:t> de las simples </a:t>
            </a:r>
            <a:r>
              <a:rPr kumimoji="0" lang="es-MX" sz="2000" b="0" i="0" u="none" strike="noStrike" cap="none" spc="0" normalizeH="0" baseline="0" dirty="0">
                <a:ln>
                  <a:noFill/>
                </a:ln>
                <a:effectLst/>
                <a:uLnTx/>
                <a:uFillTx/>
              </a:rPr>
              <a:t>mediciones</a:t>
            </a:r>
            <a:r>
              <a:rPr kumimoji="0" lang="en-US" sz="2000" b="0" i="0" u="none" strike="noStrike" cap="none" spc="0" normalizeH="0" baseline="0" noProof="0" dirty="0">
                <a:ln>
                  <a:noFill/>
                </a:ln>
                <a:effectLst/>
                <a:uLnTx/>
                <a:uFillTx/>
              </a:rPr>
              <a:t> de </a:t>
            </a:r>
            <a:r>
              <a:rPr kumimoji="0" lang="es-MX" sz="2000" b="0" i="0" u="none" strike="noStrike" cap="none" spc="0" normalizeH="0" baseline="0" dirty="0">
                <a:ln>
                  <a:noFill/>
                </a:ln>
                <a:effectLst/>
                <a:uLnTx/>
                <a:uFillTx/>
              </a:rPr>
              <a:t>producción</a:t>
            </a:r>
            <a:r>
              <a:rPr kumimoji="0" lang="en-US" sz="2000" b="0" i="0" u="none" strike="noStrike" cap="none" spc="0" normalizeH="0" baseline="0" noProof="0" dirty="0">
                <a:ln>
                  <a:noFill/>
                </a:ln>
                <a:effectLst/>
                <a:uLnTx/>
                <a:uFillTx/>
              </a:rPr>
              <a:t> y que </a:t>
            </a:r>
            <a:r>
              <a:rPr kumimoji="0" lang="es-MX" sz="2000" b="0" i="0" u="none" strike="noStrike" cap="none" spc="0" normalizeH="0" baseline="0" dirty="0">
                <a:ln>
                  <a:noFill/>
                </a:ln>
                <a:effectLst/>
                <a:uLnTx/>
                <a:uFillTx/>
              </a:rPr>
              <a:t>estas</a:t>
            </a:r>
            <a:r>
              <a:rPr kumimoji="0" lang="en-US" sz="2000" b="0" i="0" u="none" strike="noStrike" cap="none" spc="0" normalizeH="0" baseline="0" noProof="0" dirty="0">
                <a:ln>
                  <a:noFill/>
                </a:ln>
                <a:effectLst/>
                <a:uLnTx/>
                <a:uFillTx/>
              </a:rPr>
              <a:t> </a:t>
            </a:r>
            <a:r>
              <a:rPr kumimoji="0" lang="es-MX" sz="2000" b="0" i="0" u="none" strike="noStrike" cap="none" spc="0" normalizeH="0" baseline="0" dirty="0">
                <a:ln>
                  <a:noFill/>
                </a:ln>
                <a:effectLst/>
                <a:uLnTx/>
                <a:uFillTx/>
              </a:rPr>
              <a:t>reflejen</a:t>
            </a:r>
            <a:r>
              <a:rPr kumimoji="0" lang="en-US" sz="2000" b="0" i="0" u="none" strike="noStrike" cap="none" spc="0" normalizeH="0" baseline="0" noProof="0" dirty="0">
                <a:ln>
                  <a:noFill/>
                </a:ln>
                <a:effectLst/>
                <a:uLnTx/>
                <a:uFillTx/>
              </a:rPr>
              <a:t> </a:t>
            </a:r>
            <a:r>
              <a:rPr kumimoji="0" lang="es-MX" sz="2000" b="0" i="0" u="none" strike="noStrike" cap="none" spc="0" normalizeH="0" baseline="0" dirty="0">
                <a:ln>
                  <a:noFill/>
                </a:ln>
                <a:effectLst/>
                <a:uLnTx/>
                <a:uFillTx/>
              </a:rPr>
              <a:t>todo</a:t>
            </a:r>
            <a:r>
              <a:rPr kumimoji="0" lang="en-US" sz="2000" b="0" i="0" u="none" strike="noStrike" cap="none" spc="0" normalizeH="0" baseline="0" noProof="0" dirty="0">
                <a:ln>
                  <a:noFill/>
                </a:ln>
                <a:effectLst/>
                <a:uLnTx/>
                <a:uFillTx/>
              </a:rPr>
              <a:t> el </a:t>
            </a:r>
            <a:r>
              <a:rPr kumimoji="0" lang="es-MX" sz="2000" b="0" i="0" u="none" strike="noStrike" cap="none" spc="0" normalizeH="0" baseline="0" dirty="0">
                <a:ln>
                  <a:noFill/>
                </a:ln>
                <a:effectLst/>
                <a:uLnTx/>
                <a:uFillTx/>
              </a:rPr>
              <a:t>proceso</a:t>
            </a:r>
            <a:r>
              <a:rPr kumimoji="0" lang="en-US" sz="2000" b="0" i="0" u="none" strike="noStrike" cap="none" spc="0" normalizeH="0" baseline="0" noProof="0" dirty="0">
                <a:ln>
                  <a:noFill/>
                </a:ln>
                <a:effectLst/>
                <a:uLnTx/>
                <a:uFillTx/>
              </a:rPr>
              <a:t> de </a:t>
            </a:r>
            <a:r>
              <a:rPr kumimoji="0" lang="es-MX" sz="2000" b="0" i="0" u="none" strike="noStrike" cap="none" spc="0" normalizeH="0" baseline="0" dirty="0">
                <a:ln>
                  <a:noFill/>
                </a:ln>
                <a:effectLst/>
                <a:uLnTx/>
                <a:uFillTx/>
              </a:rPr>
              <a:t>fabricación</a:t>
            </a:r>
            <a:r>
              <a:rPr lang="en-US" sz="2000" dirty="0"/>
              <a:t>, con lo que se </a:t>
            </a:r>
            <a:r>
              <a:rPr lang="es-MX" sz="2000" dirty="0"/>
              <a:t>pretende</a:t>
            </a:r>
            <a:r>
              <a:rPr lang="en-US" sz="2000" dirty="0"/>
              <a:t> </a:t>
            </a:r>
            <a:r>
              <a:rPr kumimoji="0" lang="en-US" sz="2000" b="0" i="0" u="none" strike="noStrike" cap="none" spc="0" normalizeH="0" baseline="0" noProof="0" dirty="0">
                <a:ln>
                  <a:noFill/>
                </a:ln>
                <a:effectLst/>
                <a:uLnTx/>
                <a:uFillTx/>
              </a:rPr>
              <a:t>que los </a:t>
            </a:r>
            <a:r>
              <a:rPr kumimoji="0" lang="es-MX" sz="2000" b="0" i="0" u="none" strike="noStrike" cap="none" spc="0" normalizeH="0" baseline="0" dirty="0">
                <a:ln>
                  <a:noFill/>
                </a:ln>
                <a:effectLst/>
                <a:uLnTx/>
                <a:uFillTx/>
              </a:rPr>
              <a:t>datos</a:t>
            </a:r>
            <a:r>
              <a:rPr kumimoji="0" lang="en-US" sz="2000" b="0" i="0" u="none" strike="noStrike" cap="none" spc="0" normalizeH="0" baseline="0" noProof="0" dirty="0">
                <a:ln>
                  <a:noFill/>
                </a:ln>
                <a:effectLst/>
                <a:uLnTx/>
                <a:uFillTx/>
              </a:rPr>
              <a:t> que se </a:t>
            </a:r>
            <a:r>
              <a:rPr kumimoji="0" lang="es-MX" sz="2000" b="0" i="0" u="none" strike="noStrike" cap="none" spc="0" normalizeH="0" baseline="0" dirty="0">
                <a:ln>
                  <a:noFill/>
                </a:ln>
                <a:effectLst/>
                <a:uLnTx/>
                <a:uFillTx/>
              </a:rPr>
              <a:t>obtienen</a:t>
            </a:r>
            <a:r>
              <a:rPr kumimoji="0" lang="en-US" sz="2000" b="0" i="0" u="none" strike="noStrike" cap="none" spc="0" normalizeH="0" baseline="0" noProof="0" dirty="0">
                <a:ln>
                  <a:noFill/>
                </a:ln>
                <a:effectLst/>
                <a:uLnTx/>
                <a:uFillTx/>
              </a:rPr>
              <a:t> se </a:t>
            </a:r>
            <a:r>
              <a:rPr kumimoji="0" lang="es-MX" sz="2000" b="0" i="0" u="none" strike="noStrike" cap="none" spc="0" normalizeH="0" baseline="0" dirty="0">
                <a:ln>
                  <a:noFill/>
                </a:ln>
                <a:effectLst/>
                <a:uLnTx/>
                <a:uFillTx/>
              </a:rPr>
              <a:t>pueden</a:t>
            </a:r>
            <a:r>
              <a:rPr kumimoji="0" lang="en-US" sz="2000" b="0" i="0" u="none" strike="noStrike" cap="none" spc="0" normalizeH="0" baseline="0" noProof="0" dirty="0">
                <a:ln>
                  <a:noFill/>
                </a:ln>
                <a:effectLst/>
                <a:uLnTx/>
                <a:uFillTx/>
              </a:rPr>
              <a:t> </a:t>
            </a:r>
            <a:r>
              <a:rPr kumimoji="0" lang="es-MX" sz="2000" b="0" i="0" u="none" strike="noStrike" cap="none" spc="0" normalizeH="0" baseline="0" dirty="0">
                <a:ln>
                  <a:noFill/>
                </a:ln>
                <a:effectLst/>
                <a:uLnTx/>
                <a:uFillTx/>
              </a:rPr>
              <a:t>aplicar</a:t>
            </a:r>
            <a:r>
              <a:rPr kumimoji="0" lang="en-US" sz="2000" b="0" i="0" u="none" strike="noStrike" cap="none" spc="0" normalizeH="0" baseline="0" noProof="0" dirty="0">
                <a:ln>
                  <a:noFill/>
                </a:ln>
                <a:effectLst/>
                <a:uLnTx/>
                <a:uFillTx/>
              </a:rPr>
              <a:t> tanto </a:t>
            </a:r>
            <a:r>
              <a:rPr kumimoji="0" lang="es-MX" sz="2000" b="0" i="0" u="none" strike="noStrike" cap="none" spc="0" normalizeH="0" baseline="0" dirty="0">
                <a:ln>
                  <a:noFill/>
                </a:ln>
                <a:effectLst/>
                <a:uLnTx/>
                <a:uFillTx/>
              </a:rPr>
              <a:t>en</a:t>
            </a:r>
            <a:r>
              <a:rPr kumimoji="0" lang="en-US" sz="2000" b="0" i="0" u="none" strike="noStrike" cap="none" spc="0" normalizeH="0" baseline="0" noProof="0" dirty="0">
                <a:ln>
                  <a:noFill/>
                </a:ln>
                <a:effectLst/>
                <a:uLnTx/>
                <a:uFillTx/>
              </a:rPr>
              <a:t> el </a:t>
            </a:r>
            <a:r>
              <a:rPr kumimoji="0" lang="es-MX" sz="2000" b="0" i="0" u="sng" strike="noStrike" cap="none" spc="0" normalizeH="0" baseline="0" dirty="0">
                <a:ln>
                  <a:noFill/>
                </a:ln>
                <a:effectLst/>
                <a:uLnTx/>
                <a:uFillTx/>
              </a:rPr>
              <a:t>momento</a:t>
            </a:r>
            <a:r>
              <a:rPr kumimoji="0" lang="en-US" sz="2000" b="0" i="0" u="sng" strike="noStrike" cap="none" spc="0" normalizeH="0" baseline="0" noProof="0" dirty="0">
                <a:ln>
                  <a:noFill/>
                </a:ln>
                <a:effectLst/>
                <a:uLnTx/>
                <a:uFillTx/>
              </a:rPr>
              <a:t> de la </a:t>
            </a:r>
            <a:r>
              <a:rPr kumimoji="0" lang="es-MX" sz="2000" b="0" i="0" u="sng" strike="noStrike" cap="none" spc="0" normalizeH="0" baseline="0" dirty="0">
                <a:ln>
                  <a:noFill/>
                </a:ln>
                <a:effectLst/>
                <a:uLnTx/>
                <a:uFillTx/>
              </a:rPr>
              <a:t>fabricación</a:t>
            </a:r>
            <a:r>
              <a:rPr kumimoji="0" lang="en-US" sz="2000" b="0" i="0" u="none" strike="noStrike" cap="none" spc="0" normalizeH="0" baseline="0" noProof="0" dirty="0">
                <a:ln>
                  <a:noFill/>
                </a:ln>
                <a:effectLst/>
                <a:uLnTx/>
                <a:uFillTx/>
              </a:rPr>
              <a:t>, </a:t>
            </a:r>
            <a:r>
              <a:rPr kumimoji="0" lang="es-MX" sz="2000" b="0" i="0" u="none" strike="noStrike" cap="none" spc="0" normalizeH="0" baseline="0" dirty="0">
                <a:ln>
                  <a:noFill/>
                </a:ln>
                <a:effectLst/>
                <a:uLnTx/>
                <a:uFillTx/>
              </a:rPr>
              <a:t>como</a:t>
            </a:r>
            <a:r>
              <a:rPr kumimoji="0" lang="en-US" sz="2000" b="0" i="0" u="none" strike="noStrike" cap="none" spc="0" normalizeH="0" baseline="0" noProof="0" dirty="0">
                <a:ln>
                  <a:noFill/>
                </a:ln>
                <a:effectLst/>
                <a:uLnTx/>
                <a:uFillTx/>
              </a:rPr>
              <a:t> </a:t>
            </a:r>
            <a:r>
              <a:rPr kumimoji="0" lang="es-MX" sz="2000" b="0" i="0" u="none" strike="noStrike" cap="none" spc="0" normalizeH="0" baseline="0" dirty="0">
                <a:ln>
                  <a:noFill/>
                </a:ln>
                <a:effectLst/>
                <a:uLnTx/>
                <a:uFillTx/>
              </a:rPr>
              <a:t>conectarlos</a:t>
            </a:r>
            <a:r>
              <a:rPr kumimoji="0" lang="en-US" sz="2000" b="0" i="0" u="none" strike="noStrike" cap="none" spc="0" normalizeH="0" baseline="0" noProof="0" dirty="0">
                <a:ln>
                  <a:noFill/>
                </a:ln>
                <a:effectLst/>
                <a:uLnTx/>
                <a:uFillTx/>
              </a:rPr>
              <a:t> entre </a:t>
            </a:r>
            <a:r>
              <a:rPr kumimoji="0" lang="es-MX" sz="2000" b="0" i="0" u="none" strike="noStrike" cap="none" spc="0" normalizeH="0" baseline="0" dirty="0">
                <a:ln>
                  <a:noFill/>
                </a:ln>
                <a:effectLst/>
                <a:uLnTx/>
                <a:uFillTx/>
              </a:rPr>
              <a:t>ellos</a:t>
            </a:r>
            <a:r>
              <a:rPr kumimoji="0" lang="en-US" sz="2000" b="0" i="0" u="none" strike="noStrike" cap="none" spc="0" normalizeH="0" baseline="0" noProof="0" dirty="0">
                <a:ln>
                  <a:noFill/>
                </a:ln>
                <a:effectLst/>
                <a:uLnTx/>
                <a:uFillTx/>
              </a:rPr>
              <a:t>, </a:t>
            </a:r>
            <a:r>
              <a:rPr kumimoji="0" lang="es-MX" sz="2000" b="0" i="0" u="sng" strike="noStrike" cap="none" spc="0" normalizeH="0" baseline="0" dirty="0">
                <a:ln>
                  <a:noFill/>
                </a:ln>
                <a:effectLst/>
                <a:uLnTx/>
                <a:uFillTx/>
              </a:rPr>
              <a:t>logrando</a:t>
            </a:r>
            <a:r>
              <a:rPr kumimoji="0" lang="en-US" sz="2000" b="0" i="0" u="sng" strike="noStrike" cap="none" spc="0" normalizeH="0" baseline="0" noProof="0" dirty="0">
                <a:ln>
                  <a:noFill/>
                </a:ln>
                <a:effectLst/>
                <a:uLnTx/>
                <a:uFillTx/>
              </a:rPr>
              <a:t> </a:t>
            </a:r>
            <a:r>
              <a:rPr kumimoji="0" lang="es-MX" sz="2000" b="0" i="0" u="sng" strike="noStrike" cap="none" spc="0" normalizeH="0" baseline="0" dirty="0">
                <a:ln>
                  <a:noFill/>
                </a:ln>
                <a:effectLst/>
                <a:uLnTx/>
                <a:uFillTx/>
              </a:rPr>
              <a:t>así</a:t>
            </a:r>
            <a:r>
              <a:rPr kumimoji="0" lang="en-US" sz="2000" b="0" i="0" u="sng" strike="noStrike" cap="none" spc="0" normalizeH="0" baseline="0" noProof="0" dirty="0">
                <a:ln>
                  <a:noFill/>
                </a:ln>
                <a:effectLst/>
                <a:uLnTx/>
                <a:uFillTx/>
              </a:rPr>
              <a:t> una </a:t>
            </a:r>
            <a:r>
              <a:rPr kumimoji="0" lang="es-MX" sz="2000" b="0" i="0" u="sng" strike="noStrike" cap="none" spc="0" normalizeH="0" baseline="0" dirty="0">
                <a:ln>
                  <a:noFill/>
                </a:ln>
                <a:effectLst/>
                <a:uLnTx/>
                <a:uFillTx/>
              </a:rPr>
              <a:t>retroalimentación</a:t>
            </a:r>
            <a:r>
              <a:rPr kumimoji="0" lang="en-US" sz="2000" b="0" i="0" u="sng" strike="noStrike" cap="none" spc="0" normalizeH="0" baseline="0" noProof="0" dirty="0">
                <a:ln>
                  <a:noFill/>
                </a:ln>
                <a:effectLst/>
                <a:uLnTx/>
                <a:uFillTx/>
              </a:rPr>
              <a:t> que </a:t>
            </a:r>
            <a:r>
              <a:rPr kumimoji="0" lang="es-MX" sz="2000" b="0" i="0" u="sng" strike="noStrike" cap="none" spc="0" normalizeH="0" baseline="0" dirty="0">
                <a:ln>
                  <a:noFill/>
                </a:ln>
                <a:effectLst/>
                <a:uLnTx/>
                <a:uFillTx/>
              </a:rPr>
              <a:t>favorecerá</a:t>
            </a:r>
            <a:r>
              <a:rPr kumimoji="0" lang="en-US" sz="2000" b="0" i="0" u="sng" strike="noStrike" cap="none" spc="0" normalizeH="0" baseline="0" noProof="0" dirty="0">
                <a:ln>
                  <a:noFill/>
                </a:ln>
                <a:effectLst/>
                <a:uLnTx/>
                <a:uFillTx/>
              </a:rPr>
              <a:t> al </a:t>
            </a:r>
            <a:r>
              <a:rPr kumimoji="0" lang="es-MX" sz="2000" b="0" i="0" u="sng" strike="noStrike" cap="none" spc="0" normalizeH="0" baseline="0" dirty="0">
                <a:ln>
                  <a:noFill/>
                </a:ln>
                <a:effectLst/>
                <a:uLnTx/>
                <a:uFillTx/>
              </a:rPr>
              <a:t>producto</a:t>
            </a:r>
            <a:r>
              <a:rPr kumimoji="0" lang="en-US" sz="2000" b="0" i="0" u="sng" strike="noStrike" cap="none" spc="0" normalizeH="0" baseline="0" noProof="0" dirty="0">
                <a:ln>
                  <a:noFill/>
                </a:ln>
                <a:effectLst/>
                <a:uLnTx/>
                <a:uFillTx/>
              </a:rPr>
              <a:t> y </a:t>
            </a:r>
            <a:r>
              <a:rPr kumimoji="0" lang="es-MX" sz="2000" b="0" i="0" u="sng" strike="noStrike" cap="none" spc="0" normalizeH="0" baseline="0" dirty="0">
                <a:ln>
                  <a:noFill/>
                </a:ln>
                <a:effectLst/>
                <a:uLnTx/>
                <a:uFillTx/>
              </a:rPr>
              <a:t>evitará</a:t>
            </a:r>
            <a:r>
              <a:rPr kumimoji="0" lang="en-US" sz="2000" b="0" i="0" u="sng" strike="noStrike" cap="none" spc="0" normalizeH="0" baseline="0" noProof="0" dirty="0">
                <a:ln>
                  <a:noFill/>
                </a:ln>
                <a:effectLst/>
                <a:uLnTx/>
                <a:uFillTx/>
              </a:rPr>
              <a:t> </a:t>
            </a:r>
            <a:r>
              <a:rPr kumimoji="0" lang="es-MX" sz="2000" b="0" i="0" u="sng" strike="noStrike" cap="none" spc="0" normalizeH="0" baseline="0" dirty="0">
                <a:ln>
                  <a:noFill/>
                </a:ln>
                <a:effectLst/>
                <a:uLnTx/>
                <a:uFillTx/>
              </a:rPr>
              <a:t>problemas</a:t>
            </a:r>
            <a:r>
              <a:rPr kumimoji="0" lang="en-US" sz="2000" b="0" i="0" u="sng" strike="noStrike" cap="none" spc="0" normalizeH="0" baseline="0" noProof="0" dirty="0">
                <a:ln>
                  <a:noFill/>
                </a:ln>
                <a:effectLst/>
                <a:uLnTx/>
                <a:uFillTx/>
              </a:rPr>
              <a:t> a largo </a:t>
            </a:r>
            <a:r>
              <a:rPr kumimoji="0" lang="es-MX" sz="2000" b="0" i="0" u="sng" strike="noStrike" cap="none" spc="0" normalizeH="0" baseline="0" dirty="0">
                <a:ln>
                  <a:noFill/>
                </a:ln>
                <a:effectLst/>
                <a:uLnTx/>
                <a:uFillTx/>
              </a:rPr>
              <a:t>plazo</a:t>
            </a:r>
            <a:r>
              <a:rPr kumimoji="0" lang="en-US" sz="2000" b="0" i="0" u="sng" strike="noStrike" cap="none" spc="0" normalizeH="0" baseline="0" noProof="0" dirty="0">
                <a:ln>
                  <a:noFill/>
                </a:ln>
                <a:effectLst/>
                <a:uLnTx/>
                <a:uFillTx/>
              </a:rPr>
              <a:t>, </a:t>
            </a:r>
            <a:r>
              <a:rPr kumimoji="0" lang="es-MX" sz="2000" b="0" i="0" u="sng" strike="noStrike" cap="none" spc="0" normalizeH="0" baseline="0" dirty="0">
                <a:ln>
                  <a:noFill/>
                </a:ln>
                <a:effectLst/>
                <a:uLnTx/>
                <a:uFillTx/>
              </a:rPr>
              <a:t>mejorará</a:t>
            </a:r>
            <a:r>
              <a:rPr kumimoji="0" lang="en-US" sz="2000" b="0" i="0" u="sng" strike="noStrike" cap="none" spc="0" normalizeH="0" baseline="0" noProof="0" dirty="0">
                <a:ln>
                  <a:noFill/>
                </a:ln>
                <a:effectLst/>
                <a:uLnTx/>
                <a:uFillTx/>
              </a:rPr>
              <a:t> el </a:t>
            </a:r>
            <a:r>
              <a:rPr kumimoji="0" lang="es-MX" sz="2000" b="0" i="0" u="sng" strike="noStrike" cap="none" spc="0" normalizeH="0" baseline="0" dirty="0">
                <a:ln>
                  <a:noFill/>
                </a:ln>
                <a:effectLst/>
                <a:uLnTx/>
                <a:uFillTx/>
              </a:rPr>
              <a:t>rendimiento</a:t>
            </a:r>
            <a:r>
              <a:rPr kumimoji="0" lang="en-US" sz="2000" b="0" i="0" u="sng" strike="noStrike" cap="none" spc="0" normalizeH="0" baseline="0" noProof="0" dirty="0">
                <a:ln>
                  <a:noFill/>
                </a:ln>
                <a:effectLst/>
                <a:uLnTx/>
                <a:uFillTx/>
              </a:rPr>
              <a:t> y </a:t>
            </a:r>
            <a:r>
              <a:rPr kumimoji="0" lang="es-MX" sz="2000" b="0" i="0" u="sng" strike="noStrike" cap="none" spc="0" normalizeH="0" baseline="0" dirty="0">
                <a:ln>
                  <a:noFill/>
                </a:ln>
                <a:effectLst/>
                <a:uLnTx/>
                <a:uFillTx/>
              </a:rPr>
              <a:t>en</a:t>
            </a:r>
            <a:r>
              <a:rPr kumimoji="0" lang="en-US" sz="2000" b="0" i="0" u="sng" strike="noStrike" cap="none" spc="0" normalizeH="0" baseline="0" noProof="0" dirty="0">
                <a:ln>
                  <a:noFill/>
                </a:ln>
                <a:effectLst/>
                <a:uLnTx/>
                <a:uFillTx/>
              </a:rPr>
              <a:t> </a:t>
            </a:r>
            <a:r>
              <a:rPr kumimoji="0" lang="es-MX" sz="2000" b="0" i="0" u="sng" strike="noStrike" cap="none" spc="0" normalizeH="0" baseline="0" dirty="0">
                <a:ln>
                  <a:noFill/>
                </a:ln>
                <a:effectLst/>
                <a:uLnTx/>
                <a:uFillTx/>
              </a:rPr>
              <a:t>consecuencia</a:t>
            </a:r>
            <a:r>
              <a:rPr kumimoji="0" lang="en-US" sz="2000" b="0" i="0" u="sng" strike="noStrike" cap="none" spc="0" normalizeH="0" baseline="0" noProof="0" dirty="0">
                <a:ln>
                  <a:noFill/>
                </a:ln>
                <a:effectLst/>
                <a:uLnTx/>
                <a:uFillTx/>
              </a:rPr>
              <a:t>, la </a:t>
            </a:r>
            <a:r>
              <a:rPr kumimoji="0" lang="es-MX" sz="2000" b="0" i="0" u="sng" strike="noStrike" cap="none" spc="0" normalizeH="0" baseline="0" dirty="0">
                <a:ln>
                  <a:noFill/>
                </a:ln>
                <a:effectLst/>
                <a:uLnTx/>
                <a:uFillTx/>
              </a:rPr>
              <a:t>durabilidad</a:t>
            </a:r>
            <a:r>
              <a:rPr kumimoji="0" lang="en-US" sz="2000" b="0" i="0" u="sng" strike="noStrike" cap="none" spc="0" normalizeH="0" baseline="0" noProof="0" dirty="0">
                <a:ln>
                  <a:noFill/>
                </a:ln>
                <a:effectLst/>
                <a:uLnTx/>
                <a:uFillTx/>
              </a:rPr>
              <a:t> de las </a:t>
            </a:r>
            <a:r>
              <a:rPr kumimoji="0" lang="es-MX" sz="2000" b="0" i="0" u="sng" strike="noStrike" cap="none" spc="0" normalizeH="0" baseline="0" dirty="0">
                <a:ln>
                  <a:noFill/>
                </a:ln>
                <a:effectLst/>
                <a:uLnTx/>
                <a:uFillTx/>
              </a:rPr>
              <a:t>partes</a:t>
            </a:r>
            <a:r>
              <a:rPr kumimoji="0" lang="en-US" sz="2000" b="0" i="0" u="sng" strike="noStrike" cap="none" spc="0" normalizeH="0" baseline="0" noProof="0" dirty="0">
                <a:ln>
                  <a:noFill/>
                </a:ln>
                <a:effectLst/>
                <a:uLnTx/>
                <a:uFillTx/>
              </a:rPr>
              <a:t> </a:t>
            </a:r>
            <a:r>
              <a:rPr kumimoji="0" lang="es-MX" sz="2000" b="0" i="0" u="sng" strike="noStrike" cap="none" spc="0" normalizeH="0" baseline="0" dirty="0">
                <a:ln>
                  <a:noFill/>
                </a:ln>
                <a:effectLst/>
                <a:uLnTx/>
                <a:uFillTx/>
              </a:rPr>
              <a:t>manufacturadas</a:t>
            </a:r>
          </a:p>
        </p:txBody>
      </p:sp>
    </p:spTree>
    <p:extLst>
      <p:ext uri="{BB962C8B-B14F-4D97-AF65-F5344CB8AC3E}">
        <p14:creationId xmlns:p14="http://schemas.microsoft.com/office/powerpoint/2010/main" val="38456456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504F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3B1AE0B-0147-4F6C-9CD6-A39B355C9E67}"/>
              </a:ext>
            </a:extLst>
          </p:cNvPr>
          <p:cNvSpPr>
            <a:spLocks noGrp="1"/>
          </p:cNvSpPr>
          <p:nvPr>
            <p:ph type="title"/>
          </p:nvPr>
        </p:nvSpPr>
        <p:spPr>
          <a:xfrm>
            <a:off x="524256" y="491260"/>
            <a:ext cx="6594189" cy="1625210"/>
          </a:xfrm>
        </p:spPr>
        <p:txBody>
          <a:bodyPr vert="horz" lIns="91440" tIns="45720" rIns="91440" bIns="45720" rtlCol="0" anchor="ctr">
            <a:normAutofit/>
          </a:bodyPr>
          <a:lstStyle/>
          <a:p>
            <a:r>
              <a:rPr lang="en-US" sz="2400" b="0" i="1" dirty="0">
                <a:solidFill>
                  <a:srgbClr val="FFFFFF"/>
                </a:solidFill>
                <a:effectLst/>
              </a:rPr>
              <a:t>Los </a:t>
            </a:r>
            <a:r>
              <a:rPr lang="es-MX" sz="2400" b="0" i="1" dirty="0">
                <a:solidFill>
                  <a:srgbClr val="FFFFFF"/>
                </a:solidFill>
                <a:effectLst/>
              </a:rPr>
              <a:t>procesos</a:t>
            </a:r>
            <a:r>
              <a:rPr lang="en-US" sz="2400" b="0" i="1" dirty="0">
                <a:solidFill>
                  <a:srgbClr val="FFFFFF"/>
                </a:solidFill>
                <a:effectLst/>
              </a:rPr>
              <a:t> de </a:t>
            </a:r>
            <a:r>
              <a:rPr lang="es-MX" sz="2400" b="0" i="1" dirty="0">
                <a:solidFill>
                  <a:srgbClr val="FFFFFF"/>
                </a:solidFill>
                <a:effectLst/>
              </a:rPr>
              <a:t>medición</a:t>
            </a:r>
            <a:r>
              <a:rPr lang="en-US" sz="2400" b="0" i="1" dirty="0">
                <a:solidFill>
                  <a:srgbClr val="FFFFFF"/>
                </a:solidFill>
                <a:effectLst/>
              </a:rPr>
              <a:t> </a:t>
            </a:r>
            <a:r>
              <a:rPr lang="es-MX" sz="2400" b="0" i="1" dirty="0">
                <a:solidFill>
                  <a:srgbClr val="FFFFFF"/>
                </a:solidFill>
                <a:effectLst/>
              </a:rPr>
              <a:t>exhaustivos</a:t>
            </a:r>
            <a:r>
              <a:rPr lang="en-US" sz="2400" b="0" i="1" dirty="0">
                <a:solidFill>
                  <a:srgbClr val="FFFFFF"/>
                </a:solidFill>
                <a:effectLst/>
              </a:rPr>
              <a:t> </a:t>
            </a:r>
            <a:r>
              <a:rPr lang="es-MX" sz="2400" b="0" i="1" dirty="0">
                <a:solidFill>
                  <a:srgbClr val="FFFFFF"/>
                </a:solidFill>
                <a:effectLst/>
              </a:rPr>
              <a:t>permiten</a:t>
            </a:r>
            <a:r>
              <a:rPr lang="en-US" sz="2400" b="0" i="1" dirty="0">
                <a:solidFill>
                  <a:srgbClr val="FFFFFF"/>
                </a:solidFill>
                <a:effectLst/>
              </a:rPr>
              <a:t> a la </a:t>
            </a:r>
            <a:r>
              <a:rPr lang="es-MX" sz="2400" b="0" i="1" dirty="0">
                <a:solidFill>
                  <a:srgbClr val="FFFFFF"/>
                </a:solidFill>
                <a:effectLst/>
              </a:rPr>
              <a:t>industria</a:t>
            </a:r>
            <a:r>
              <a:rPr lang="en-US" sz="2400" b="0" i="1" dirty="0">
                <a:solidFill>
                  <a:srgbClr val="FFFFFF"/>
                </a:solidFill>
                <a:effectLst/>
              </a:rPr>
              <a:t> </a:t>
            </a:r>
            <a:r>
              <a:rPr lang="es-MX" sz="2400" b="0" i="1" dirty="0">
                <a:solidFill>
                  <a:srgbClr val="FFFFFF"/>
                </a:solidFill>
                <a:effectLst/>
              </a:rPr>
              <a:t>aeroespacial</a:t>
            </a:r>
            <a:r>
              <a:rPr lang="en-US" sz="2400" b="0" i="1" dirty="0">
                <a:solidFill>
                  <a:srgbClr val="FFFFFF"/>
                </a:solidFill>
                <a:effectLst/>
              </a:rPr>
              <a:t> </a:t>
            </a:r>
            <a:r>
              <a:rPr lang="es-MX" sz="2400" b="0" i="1" dirty="0">
                <a:solidFill>
                  <a:srgbClr val="FFFFFF"/>
                </a:solidFill>
                <a:effectLst/>
              </a:rPr>
              <a:t>llegar</a:t>
            </a:r>
            <a:r>
              <a:rPr lang="en-US" sz="2400" b="0" i="1" dirty="0">
                <a:solidFill>
                  <a:srgbClr val="FFFFFF"/>
                </a:solidFill>
                <a:effectLst/>
              </a:rPr>
              <a:t> a sus </a:t>
            </a:r>
            <a:r>
              <a:rPr lang="es-MX" sz="2400" b="0" i="1" dirty="0">
                <a:solidFill>
                  <a:srgbClr val="FFFFFF"/>
                </a:solidFill>
                <a:effectLst/>
              </a:rPr>
              <a:t>objetivos</a:t>
            </a:r>
            <a:r>
              <a:rPr lang="en-US" sz="2400" b="0" i="1" dirty="0">
                <a:solidFill>
                  <a:srgbClr val="FFFFFF"/>
                </a:solidFill>
                <a:effectLst/>
              </a:rPr>
              <a:t> de </a:t>
            </a:r>
            <a:r>
              <a:rPr lang="es-MX" sz="2400" b="0" i="1" dirty="0">
                <a:solidFill>
                  <a:srgbClr val="FFFFFF"/>
                </a:solidFill>
                <a:effectLst/>
              </a:rPr>
              <a:t>productividad</a:t>
            </a:r>
            <a:r>
              <a:rPr lang="en-US" sz="2400" b="0" i="1" dirty="0">
                <a:solidFill>
                  <a:srgbClr val="FFFFFF"/>
                </a:solidFill>
                <a:effectLst/>
              </a:rPr>
              <a:t> y </a:t>
            </a:r>
            <a:r>
              <a:rPr lang="es-MX" sz="2400" b="0" i="1" dirty="0">
                <a:solidFill>
                  <a:srgbClr val="FFFFFF"/>
                </a:solidFill>
                <a:effectLst/>
              </a:rPr>
              <a:t>calidad</a:t>
            </a:r>
            <a:br>
              <a:rPr lang="en-US" sz="2400" dirty="0">
                <a:solidFill>
                  <a:srgbClr val="FFFFFF"/>
                </a:solidFill>
              </a:rPr>
            </a:br>
            <a:endParaRPr lang="en-US" sz="2400" dirty="0">
              <a:solidFill>
                <a:srgbClr val="FFFFFF"/>
              </a:solidFill>
            </a:endParaRPr>
          </a:p>
        </p:txBody>
      </p:sp>
      <p:sp>
        <p:nvSpPr>
          <p:cNvPr id="20" name="Rectangle 19">
            <a:extLst>
              <a:ext uri="{FF2B5EF4-FFF2-40B4-BE49-F238E27FC236}">
                <a16:creationId xmlns:a16="http://schemas.microsoft.com/office/drawing/2014/main" id="{33B81349-3A7E-4A66-9ED9-66E6F8E29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3" y="2454901"/>
            <a:ext cx="3441163" cy="4080255"/>
          </a:xfrm>
          <a:prstGeom prst="rect">
            <a:avLst/>
          </a:prstGeom>
          <a:solidFill>
            <a:srgbClr val="33E0F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D9EFEC25-B160-4532-8A70-0A2F3FB05CCE}"/>
              </a:ext>
            </a:extLst>
          </p:cNvPr>
          <p:cNvPicPr>
            <a:picLocks noChangeAspect="1"/>
          </p:cNvPicPr>
          <p:nvPr/>
        </p:nvPicPr>
        <p:blipFill rotWithShape="1">
          <a:blip r:embed="rId2"/>
          <a:srcRect l="19951" t="28790" r="46699" b="26731"/>
          <a:stretch/>
        </p:blipFill>
        <p:spPr>
          <a:xfrm>
            <a:off x="524256" y="3097082"/>
            <a:ext cx="3067356" cy="2301156"/>
          </a:xfrm>
          <a:prstGeom prst="rect">
            <a:avLst/>
          </a:prstGeom>
        </p:spPr>
      </p:pic>
      <p:sp>
        <p:nvSpPr>
          <p:cNvPr id="22" name="Rectangle 21">
            <a:extLst>
              <a:ext uri="{FF2B5EF4-FFF2-40B4-BE49-F238E27FC236}">
                <a16:creationId xmlns:a16="http://schemas.microsoft.com/office/drawing/2014/main" id="{4A37A7FF-19A5-40D8-8D0C-E780CBD330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1468" y="2454900"/>
            <a:ext cx="3441163" cy="4080255"/>
          </a:xfrm>
          <a:prstGeom prst="rect">
            <a:avLst/>
          </a:prstGeom>
          <a:solidFill>
            <a:srgbClr val="33E0F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087B9E3-DF96-47B9-AF9B-9444F8E80B34}"/>
              </a:ext>
            </a:extLst>
          </p:cNvPr>
          <p:cNvPicPr>
            <a:picLocks noChangeAspect="1"/>
          </p:cNvPicPr>
          <p:nvPr/>
        </p:nvPicPr>
        <p:blipFill rotWithShape="1">
          <a:blip r:embed="rId3"/>
          <a:srcRect l="61311" t="20454" r="4248" b="18317"/>
          <a:stretch/>
        </p:blipFill>
        <p:spPr>
          <a:xfrm>
            <a:off x="4169428" y="3001722"/>
            <a:ext cx="3067358" cy="3067388"/>
          </a:xfrm>
          <a:prstGeom prst="rect">
            <a:avLst/>
          </a:prstGeom>
        </p:spPr>
      </p:pic>
      <p:sp>
        <p:nvSpPr>
          <p:cNvPr id="24" name="Rectangle 2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684E506-27FF-4829-B1F9-0E0950ED3700}"/>
              </a:ext>
            </a:extLst>
          </p:cNvPr>
          <p:cNvSpPr txBox="1"/>
          <p:nvPr/>
        </p:nvSpPr>
        <p:spPr>
          <a:xfrm>
            <a:off x="7956057" y="762983"/>
            <a:ext cx="3515128" cy="5330923"/>
          </a:xfrm>
          <a:prstGeom prst="rect">
            <a:avLst/>
          </a:prstGeom>
        </p:spPr>
        <p:txBody>
          <a:bodyPr vert="horz" lIns="91440" tIns="45720" rIns="91440" bIns="45720" rtlCol="0" anchor="ctr">
            <a:normAutofit/>
          </a:bodyPr>
          <a:lstStyle/>
          <a:p>
            <a:pPr>
              <a:lnSpc>
                <a:spcPct val="90000"/>
              </a:lnSpc>
              <a:spcAft>
                <a:spcPts val="600"/>
              </a:spcAft>
            </a:pPr>
            <a:endParaRPr lang="en-US" sz="1300" u="sng" dirty="0">
              <a:solidFill>
                <a:srgbClr val="FFFFFF"/>
              </a:solidFill>
            </a:endParaRPr>
          </a:p>
        </p:txBody>
      </p:sp>
      <p:sp>
        <p:nvSpPr>
          <p:cNvPr id="19" name="TextBox 18">
            <a:extLst>
              <a:ext uri="{FF2B5EF4-FFF2-40B4-BE49-F238E27FC236}">
                <a16:creationId xmlns:a16="http://schemas.microsoft.com/office/drawing/2014/main" id="{11368193-9AF8-4AF0-9C11-5406627A7DDD}"/>
              </a:ext>
            </a:extLst>
          </p:cNvPr>
          <p:cNvSpPr txBox="1"/>
          <p:nvPr/>
        </p:nvSpPr>
        <p:spPr>
          <a:xfrm>
            <a:off x="7821991" y="881068"/>
            <a:ext cx="3515558" cy="276999"/>
          </a:xfrm>
          <a:prstGeom prst="rect">
            <a:avLst/>
          </a:prstGeom>
          <a:noFill/>
        </p:spPr>
        <p:txBody>
          <a:bodyPr wrap="square">
            <a:spAutoFit/>
          </a:bodyPr>
          <a:lstStyle/>
          <a:p>
            <a:r>
              <a:rPr lang="es-MX" sz="1200" dirty="0">
                <a:solidFill>
                  <a:schemeClr val="bg1"/>
                </a:solidFill>
                <a:latin typeface="Open Sans" panose="020B0606030504020204" pitchFamily="34" charset="0"/>
              </a:rPr>
              <a:t>Los </a:t>
            </a:r>
            <a:r>
              <a:rPr lang="es-MX" sz="1200" b="1" dirty="0">
                <a:solidFill>
                  <a:schemeClr val="bg1"/>
                </a:solidFill>
                <a:latin typeface="Open Sans" panose="020B0606030504020204" pitchFamily="34" charset="0"/>
              </a:rPr>
              <a:t>álabes</a:t>
            </a:r>
            <a:r>
              <a:rPr lang="es-MX" sz="1200" dirty="0">
                <a:solidFill>
                  <a:schemeClr val="bg1"/>
                </a:solidFill>
                <a:latin typeface="Open Sans" panose="020B0606030504020204" pitchFamily="34" charset="0"/>
              </a:rPr>
              <a:t> desvían el flujo de corriente</a:t>
            </a:r>
          </a:p>
        </p:txBody>
      </p:sp>
      <p:sp>
        <p:nvSpPr>
          <p:cNvPr id="21" name="TextBox 20">
            <a:extLst>
              <a:ext uri="{FF2B5EF4-FFF2-40B4-BE49-F238E27FC236}">
                <a16:creationId xmlns:a16="http://schemas.microsoft.com/office/drawing/2014/main" id="{307FF517-7BD5-456C-94CB-6FA343EEAE97}"/>
              </a:ext>
            </a:extLst>
          </p:cNvPr>
          <p:cNvSpPr txBox="1"/>
          <p:nvPr/>
        </p:nvSpPr>
        <p:spPr>
          <a:xfrm>
            <a:off x="7821991" y="1260607"/>
            <a:ext cx="3783260" cy="1015663"/>
          </a:xfrm>
          <a:prstGeom prst="rect">
            <a:avLst/>
          </a:prstGeom>
          <a:noFill/>
        </p:spPr>
        <p:txBody>
          <a:bodyPr wrap="square">
            <a:spAutoFit/>
          </a:bodyPr>
          <a:lstStyle/>
          <a:p>
            <a:r>
              <a:rPr lang="es-MX" sz="1200" b="0" i="0" dirty="0">
                <a:solidFill>
                  <a:schemeClr val="bg1"/>
                </a:solidFill>
                <a:effectLst/>
                <a:latin typeface="Open Sans" panose="020B0606030504020204" pitchFamily="34" charset="0"/>
              </a:rPr>
              <a:t>Los diseños de los álabes de las turbinas se han vuelto cada vez más complejos y presentan nuevas dificultades para su medición, debido a la incorporación de nuevas geometrías que mejoran el rendimiento de la pieza o su vida útil.</a:t>
            </a:r>
            <a:endParaRPr lang="es-MX" sz="1200" dirty="0">
              <a:solidFill>
                <a:schemeClr val="bg1"/>
              </a:solidFill>
            </a:endParaRPr>
          </a:p>
        </p:txBody>
      </p:sp>
      <p:sp>
        <p:nvSpPr>
          <p:cNvPr id="23" name="TextBox 22">
            <a:extLst>
              <a:ext uri="{FF2B5EF4-FFF2-40B4-BE49-F238E27FC236}">
                <a16:creationId xmlns:a16="http://schemas.microsoft.com/office/drawing/2014/main" id="{E3C0B0E7-2CCB-489E-8D32-5C29FDD35AC7}"/>
              </a:ext>
            </a:extLst>
          </p:cNvPr>
          <p:cNvSpPr txBox="1"/>
          <p:nvPr/>
        </p:nvSpPr>
        <p:spPr>
          <a:xfrm>
            <a:off x="7759498" y="2496896"/>
            <a:ext cx="3935293" cy="2123658"/>
          </a:xfrm>
          <a:prstGeom prst="rect">
            <a:avLst/>
          </a:prstGeom>
          <a:noFill/>
        </p:spPr>
        <p:txBody>
          <a:bodyPr wrap="square">
            <a:spAutoFit/>
          </a:bodyPr>
          <a:lstStyle/>
          <a:p>
            <a:r>
              <a:rPr lang="es-MX" sz="1200" dirty="0">
                <a:solidFill>
                  <a:schemeClr val="bg1"/>
                </a:solidFill>
                <a:latin typeface="Open Sans" panose="020B0606030504020204" pitchFamily="34" charset="0"/>
              </a:rPr>
              <a:t>En la actualidad usan  equipos de medición que cuenta con sistemas de </a:t>
            </a:r>
            <a:r>
              <a:rPr lang="es-MX" sz="1200" b="1" u="sng" dirty="0">
                <a:solidFill>
                  <a:schemeClr val="bg1"/>
                </a:solidFill>
                <a:latin typeface="Open Sans" panose="020B0606030504020204" pitchFamily="34" charset="0"/>
              </a:rPr>
              <a:t>tomografía computarizada de Rayos X</a:t>
            </a:r>
            <a:r>
              <a:rPr lang="es-MX" sz="1200" dirty="0">
                <a:solidFill>
                  <a:schemeClr val="bg1"/>
                </a:solidFill>
                <a:latin typeface="Open Sans" panose="020B0606030504020204" pitchFamily="34" charset="0"/>
              </a:rPr>
              <a:t>. Lo cual permite inspeccionar no solo el </a:t>
            </a:r>
            <a:r>
              <a:rPr lang="es-MX" sz="1200" u="sng" dirty="0">
                <a:solidFill>
                  <a:schemeClr val="bg1"/>
                </a:solidFill>
                <a:latin typeface="Open Sans" panose="020B0606030504020204" pitchFamily="34" charset="0"/>
              </a:rPr>
              <a:t>exterior de las piezas, sino también el interior sin necesidad de destruirlas, creando una réplica digital completa de dicha pieza.</a:t>
            </a:r>
            <a:r>
              <a:rPr lang="es-MX" sz="1200" dirty="0">
                <a:solidFill>
                  <a:schemeClr val="bg1"/>
                </a:solidFill>
                <a:latin typeface="Open Sans" panose="020B0606030504020204" pitchFamily="34" charset="0"/>
              </a:rPr>
              <a:t> De esta forma, se puede inspeccionar las </a:t>
            </a:r>
            <a:r>
              <a:rPr lang="es-MX" sz="1200" u="sng" dirty="0">
                <a:solidFill>
                  <a:schemeClr val="bg1"/>
                </a:solidFill>
                <a:latin typeface="Open Sans" panose="020B0606030504020204" pitchFamily="34" charset="0"/>
              </a:rPr>
              <a:t>características externas y las características internas más escondidas</a:t>
            </a:r>
            <a:r>
              <a:rPr lang="es-MX" sz="1200" dirty="0">
                <a:solidFill>
                  <a:schemeClr val="bg1"/>
                </a:solidFill>
                <a:latin typeface="Open Sans" panose="020B0606030504020204" pitchFamily="34" charset="0"/>
              </a:rPr>
              <a:t>, o si existen defectos en el material como materiales extraños, poros o burbujas, para lo cual, hasta ahora, se necesitaban diversos aparatos de medición.</a:t>
            </a:r>
          </a:p>
        </p:txBody>
      </p:sp>
      <p:sp>
        <p:nvSpPr>
          <p:cNvPr id="25" name="TextBox 24">
            <a:extLst>
              <a:ext uri="{FF2B5EF4-FFF2-40B4-BE49-F238E27FC236}">
                <a16:creationId xmlns:a16="http://schemas.microsoft.com/office/drawing/2014/main" id="{1B9D0D4A-536A-46F2-AFE5-0F3D3B4C5A97}"/>
              </a:ext>
            </a:extLst>
          </p:cNvPr>
          <p:cNvSpPr txBox="1"/>
          <p:nvPr/>
        </p:nvSpPr>
        <p:spPr>
          <a:xfrm>
            <a:off x="7732450" y="4956398"/>
            <a:ext cx="4106415" cy="1200329"/>
          </a:xfrm>
          <a:prstGeom prst="rect">
            <a:avLst/>
          </a:prstGeom>
          <a:noFill/>
        </p:spPr>
        <p:txBody>
          <a:bodyPr wrap="square">
            <a:spAutoFit/>
          </a:bodyPr>
          <a:lstStyle/>
          <a:p>
            <a:r>
              <a:rPr lang="es-MX" sz="1200" b="1" dirty="0">
                <a:solidFill>
                  <a:schemeClr val="bg1"/>
                </a:solidFill>
                <a:latin typeface="Open Sans" panose="020B0606030504020204" pitchFamily="34" charset="0"/>
              </a:rPr>
              <a:t>Los rayos X de última generación </a:t>
            </a:r>
            <a:r>
              <a:rPr lang="es-MX" sz="1200" dirty="0">
                <a:solidFill>
                  <a:schemeClr val="bg1"/>
                </a:solidFill>
                <a:latin typeface="Open Sans" panose="020B0606030504020204" pitchFamily="34" charset="0"/>
              </a:rPr>
              <a:t>permite realizar la tomografía de varias piezas a la vez, con lo cual los tiempos de medición, que hasta ahora se movían entre los 5 o 25 minutos por pieza, se ven reducidos en gran medida, por ejemplo, en un 80% o un 90% en algunos casos.</a:t>
            </a:r>
          </a:p>
        </p:txBody>
      </p:sp>
    </p:spTree>
    <p:extLst>
      <p:ext uri="{BB962C8B-B14F-4D97-AF65-F5344CB8AC3E}">
        <p14:creationId xmlns:p14="http://schemas.microsoft.com/office/powerpoint/2010/main" val="6514421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8" name="Rectangle 87">
            <a:extLst>
              <a:ext uri="{FF2B5EF4-FFF2-40B4-BE49-F238E27FC236}">
                <a16:creationId xmlns:a16="http://schemas.microsoft.com/office/drawing/2014/main" id="{50D1C5B3-B60D-4696-AE60-100D5EC8A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0" name="Group 89">
            <a:extLst>
              <a:ext uri="{FF2B5EF4-FFF2-40B4-BE49-F238E27FC236}">
                <a16:creationId xmlns:a16="http://schemas.microsoft.com/office/drawing/2014/main" id="{73EDDF53-0851-48D4-A466-6FE0DCE91E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2" cy="1576446"/>
            <a:chOff x="0" y="0"/>
            <a:chExt cx="12192002" cy="1576446"/>
          </a:xfrm>
        </p:grpSpPr>
        <p:sp>
          <p:nvSpPr>
            <p:cNvPr id="91" name="Rectangle 90">
              <a:extLst>
                <a:ext uri="{FF2B5EF4-FFF2-40B4-BE49-F238E27FC236}">
                  <a16:creationId xmlns:a16="http://schemas.microsoft.com/office/drawing/2014/main" id="{D074D04C-85E8-4A3E-90D7-86A10AE048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Rectangle 91">
              <a:extLst>
                <a:ext uri="{FF2B5EF4-FFF2-40B4-BE49-F238E27FC236}">
                  <a16:creationId xmlns:a16="http://schemas.microsoft.com/office/drawing/2014/main" id="{4097020A-86B6-43BD-A2AA-66AE72CA31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Rectangle 92">
              <a:extLst>
                <a:ext uri="{FF2B5EF4-FFF2-40B4-BE49-F238E27FC236}">
                  <a16:creationId xmlns:a16="http://schemas.microsoft.com/office/drawing/2014/main" id="{20C6C743-32FE-4E24-AA22-45D3B1C7C0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1E985AC0-46AC-4213-9422-BCCDE0D161C9}"/>
              </a:ext>
            </a:extLst>
          </p:cNvPr>
          <p:cNvSpPr>
            <a:spLocks noGrp="1"/>
          </p:cNvSpPr>
          <p:nvPr>
            <p:ph type="title"/>
          </p:nvPr>
        </p:nvSpPr>
        <p:spPr>
          <a:xfrm>
            <a:off x="1371600" y="407695"/>
            <a:ext cx="9724030" cy="834251"/>
          </a:xfrm>
        </p:spPr>
        <p:txBody>
          <a:bodyPr vert="horz" lIns="91440" tIns="45720" rIns="91440" bIns="45720" rtlCol="0" anchor="ctr">
            <a:normAutofit/>
          </a:bodyPr>
          <a:lstStyle/>
          <a:p>
            <a:r>
              <a:rPr lang="en-US" sz="4000" dirty="0">
                <a:solidFill>
                  <a:srgbClr val="FFFFFF"/>
                </a:solidFill>
              </a:rPr>
              <a:t>Vision Artificial</a:t>
            </a:r>
          </a:p>
        </p:txBody>
      </p:sp>
      <p:pic>
        <p:nvPicPr>
          <p:cNvPr id="11" name="Picture 10">
            <a:extLst>
              <a:ext uri="{FF2B5EF4-FFF2-40B4-BE49-F238E27FC236}">
                <a16:creationId xmlns:a16="http://schemas.microsoft.com/office/drawing/2014/main" id="{52547D57-8B0B-4378-B37F-A1D36F0D534D}"/>
              </a:ext>
            </a:extLst>
          </p:cNvPr>
          <p:cNvPicPr>
            <a:picLocks noChangeAspect="1"/>
          </p:cNvPicPr>
          <p:nvPr/>
        </p:nvPicPr>
        <p:blipFill rotWithShape="1">
          <a:blip r:embed="rId2"/>
          <a:srcRect l="9314" t="23226" r="32016" b="15914"/>
          <a:stretch/>
        </p:blipFill>
        <p:spPr>
          <a:xfrm>
            <a:off x="129906" y="2210237"/>
            <a:ext cx="3007572" cy="2112461"/>
          </a:xfrm>
          <a:prstGeom prst="rect">
            <a:avLst/>
          </a:prstGeom>
        </p:spPr>
      </p:pic>
      <p:pic>
        <p:nvPicPr>
          <p:cNvPr id="5" name="Picture 4" descr="Graphical user interface, text, application&#10;&#10;Description automatically generated">
            <a:extLst>
              <a:ext uri="{FF2B5EF4-FFF2-40B4-BE49-F238E27FC236}">
                <a16:creationId xmlns:a16="http://schemas.microsoft.com/office/drawing/2014/main" id="{F99EE6D9-E163-4440-8E69-5F765F1DC8AA}"/>
              </a:ext>
            </a:extLst>
          </p:cNvPr>
          <p:cNvPicPr>
            <a:picLocks noChangeAspect="1"/>
          </p:cNvPicPr>
          <p:nvPr/>
        </p:nvPicPr>
        <p:blipFill rotWithShape="1">
          <a:blip r:embed="rId3"/>
          <a:srcRect l="2671" t="40412" r="71340" b="21396"/>
          <a:stretch/>
        </p:blipFill>
        <p:spPr>
          <a:xfrm>
            <a:off x="9408334" y="2240646"/>
            <a:ext cx="2780736" cy="2414644"/>
          </a:xfrm>
          <a:prstGeom prst="rect">
            <a:avLst/>
          </a:prstGeom>
        </p:spPr>
      </p:pic>
      <p:pic>
        <p:nvPicPr>
          <p:cNvPr id="7" name="Picture 6">
            <a:extLst>
              <a:ext uri="{FF2B5EF4-FFF2-40B4-BE49-F238E27FC236}">
                <a16:creationId xmlns:a16="http://schemas.microsoft.com/office/drawing/2014/main" id="{27954AD9-0232-4F4D-9BFB-88C1508F02CF}"/>
              </a:ext>
            </a:extLst>
          </p:cNvPr>
          <p:cNvPicPr>
            <a:picLocks noChangeAspect="1"/>
          </p:cNvPicPr>
          <p:nvPr/>
        </p:nvPicPr>
        <p:blipFill rotWithShape="1">
          <a:blip r:embed="rId4"/>
          <a:srcRect l="8109" t="23873" r="29929" b="17726"/>
          <a:stretch/>
        </p:blipFill>
        <p:spPr>
          <a:xfrm>
            <a:off x="3267384" y="2215263"/>
            <a:ext cx="2875617" cy="2112461"/>
          </a:xfrm>
          <a:prstGeom prst="rect">
            <a:avLst/>
          </a:prstGeom>
        </p:spPr>
      </p:pic>
      <p:sp>
        <p:nvSpPr>
          <p:cNvPr id="9" name="TextBox 8">
            <a:extLst>
              <a:ext uri="{FF2B5EF4-FFF2-40B4-BE49-F238E27FC236}">
                <a16:creationId xmlns:a16="http://schemas.microsoft.com/office/drawing/2014/main" id="{2D499430-01B7-4DBA-B1A3-3150C45263EF}"/>
              </a:ext>
            </a:extLst>
          </p:cNvPr>
          <p:cNvSpPr txBox="1"/>
          <p:nvPr/>
        </p:nvSpPr>
        <p:spPr>
          <a:xfrm>
            <a:off x="525691" y="4957472"/>
            <a:ext cx="11117670" cy="1442631"/>
          </a:xfrm>
          <a:prstGeom prst="rect">
            <a:avLst/>
          </a:prstGeom>
        </p:spPr>
        <p:txBody>
          <a:bodyPr vert="horz" lIns="91440" tIns="45720" rIns="91440" bIns="45720" rtlCol="0">
            <a:normAutofit/>
          </a:bodyPr>
          <a:lstStyle/>
          <a:p>
            <a:pPr>
              <a:lnSpc>
                <a:spcPct val="90000"/>
              </a:lnSpc>
              <a:spcAft>
                <a:spcPts val="600"/>
              </a:spcAft>
            </a:pPr>
            <a:r>
              <a:rPr lang="en-US" sz="1900" b="0" i="0" dirty="0">
                <a:effectLst/>
              </a:rPr>
              <a:t>Los </a:t>
            </a:r>
            <a:r>
              <a:rPr lang="es-MX" sz="1900" dirty="0"/>
              <a:t>s</a:t>
            </a:r>
            <a:r>
              <a:rPr lang="es-MX" sz="1900" b="0" i="0" dirty="0">
                <a:effectLst/>
              </a:rPr>
              <a:t>istemas</a:t>
            </a:r>
            <a:r>
              <a:rPr lang="en-US" sz="1900" b="0" i="0" dirty="0">
                <a:effectLst/>
              </a:rPr>
              <a:t> de </a:t>
            </a:r>
            <a:r>
              <a:rPr lang="es-MX" sz="1900" b="1" i="0" dirty="0">
                <a:effectLst/>
              </a:rPr>
              <a:t>visión</a:t>
            </a:r>
            <a:r>
              <a:rPr lang="en-US" sz="1900" b="1" i="0" dirty="0">
                <a:effectLst/>
              </a:rPr>
              <a:t> artificial</a:t>
            </a:r>
            <a:r>
              <a:rPr lang="en-US" sz="1900" b="0" i="0" dirty="0">
                <a:effectLst/>
              </a:rPr>
              <a:t>, se </a:t>
            </a:r>
            <a:r>
              <a:rPr lang="es-MX" sz="1900" b="0" i="0" dirty="0">
                <a:effectLst/>
              </a:rPr>
              <a:t>encuentran</a:t>
            </a:r>
            <a:r>
              <a:rPr lang="en-US" sz="1900" b="0" i="0" dirty="0">
                <a:effectLst/>
              </a:rPr>
              <a:t> </a:t>
            </a:r>
            <a:r>
              <a:rPr lang="es-MX" sz="1900" b="0" i="0" dirty="0">
                <a:effectLst/>
              </a:rPr>
              <a:t>equipados</a:t>
            </a:r>
            <a:r>
              <a:rPr lang="en-US" sz="1900" b="0" i="0" dirty="0">
                <a:effectLst/>
              </a:rPr>
              <a:t> con </a:t>
            </a:r>
            <a:r>
              <a:rPr lang="es-MX" sz="1900" b="1" i="0" dirty="0">
                <a:effectLst/>
              </a:rPr>
              <a:t>mecanismos</a:t>
            </a:r>
            <a:r>
              <a:rPr lang="en-US" sz="1900" b="1" i="0" dirty="0">
                <a:effectLst/>
              </a:rPr>
              <a:t> de </a:t>
            </a:r>
            <a:r>
              <a:rPr lang="es-MX" sz="1900" b="1" i="0" dirty="0">
                <a:effectLst/>
              </a:rPr>
              <a:t>detención</a:t>
            </a:r>
            <a:r>
              <a:rPr lang="en-US" sz="1900" b="1" i="0" dirty="0">
                <a:effectLst/>
              </a:rPr>
              <a:t> </a:t>
            </a:r>
            <a:r>
              <a:rPr lang="es-MX" sz="1900" b="1" i="0" dirty="0">
                <a:effectLst/>
              </a:rPr>
              <a:t>espectral</a:t>
            </a:r>
            <a:r>
              <a:rPr lang="en-US" sz="1900" b="0" i="0" dirty="0">
                <a:effectLst/>
              </a:rPr>
              <a:t> que son </a:t>
            </a:r>
            <a:r>
              <a:rPr lang="es-MX" sz="1900" b="0" i="0" dirty="0">
                <a:effectLst/>
              </a:rPr>
              <a:t>capaces</a:t>
            </a:r>
            <a:r>
              <a:rPr lang="en-US" sz="1900" b="0" i="0" dirty="0">
                <a:effectLst/>
              </a:rPr>
              <a:t>, de </a:t>
            </a:r>
            <a:r>
              <a:rPr lang="es-MX" sz="1900" b="0" i="0" dirty="0">
                <a:effectLst/>
              </a:rPr>
              <a:t>reconocer</a:t>
            </a:r>
            <a:r>
              <a:rPr lang="en-US" sz="1900" b="0" i="0" dirty="0">
                <a:effectLst/>
              </a:rPr>
              <a:t> al </a:t>
            </a:r>
            <a:r>
              <a:rPr lang="es-MX" sz="1900" b="0" i="0" dirty="0">
                <a:effectLst/>
              </a:rPr>
              <a:t>instante</a:t>
            </a:r>
            <a:r>
              <a:rPr lang="en-US" sz="1900" b="0" i="0" dirty="0">
                <a:effectLst/>
              </a:rPr>
              <a:t> </a:t>
            </a:r>
            <a:r>
              <a:rPr lang="es-MX" sz="1900" b="0" i="0" dirty="0">
                <a:effectLst/>
              </a:rPr>
              <a:t>elementos</a:t>
            </a:r>
            <a:r>
              <a:rPr lang="en-US" sz="1900" b="0" i="0" dirty="0">
                <a:effectLst/>
              </a:rPr>
              <a:t> que </a:t>
            </a:r>
            <a:r>
              <a:rPr lang="es-MX" sz="1900" b="0" i="0" dirty="0">
                <a:effectLst/>
              </a:rPr>
              <a:t>puedan</a:t>
            </a:r>
            <a:r>
              <a:rPr lang="en-US" sz="1900" b="0" i="0" dirty="0">
                <a:effectLst/>
              </a:rPr>
              <a:t> </a:t>
            </a:r>
            <a:r>
              <a:rPr lang="es-MX" sz="1900" b="0" i="0" dirty="0">
                <a:effectLst/>
              </a:rPr>
              <a:t>comprometer</a:t>
            </a:r>
            <a:r>
              <a:rPr lang="en-US" sz="1900" b="0" i="0" dirty="0">
                <a:effectLst/>
              </a:rPr>
              <a:t> la </a:t>
            </a:r>
            <a:r>
              <a:rPr lang="es-MX" sz="1900" b="0" i="0" dirty="0">
                <a:effectLst/>
              </a:rPr>
              <a:t>salud</a:t>
            </a:r>
            <a:r>
              <a:rPr lang="en-US" sz="1900" b="0" i="0" dirty="0">
                <a:effectLst/>
              </a:rPr>
              <a:t> de los </a:t>
            </a:r>
            <a:r>
              <a:rPr lang="es-MX" sz="1900" b="0" i="0" dirty="0">
                <a:effectLst/>
              </a:rPr>
              <a:t>clientes</a:t>
            </a:r>
            <a:r>
              <a:rPr lang="en-US" sz="1900" b="0" i="0" dirty="0">
                <a:effectLst/>
              </a:rPr>
              <a:t> o </a:t>
            </a:r>
            <a:r>
              <a:rPr lang="es-MX" sz="1900" b="0" i="0" dirty="0">
                <a:effectLst/>
              </a:rPr>
              <a:t>afectar</a:t>
            </a:r>
            <a:r>
              <a:rPr lang="en-US" sz="1900" b="0" i="0" dirty="0">
                <a:effectLst/>
              </a:rPr>
              <a:t> la </a:t>
            </a:r>
            <a:r>
              <a:rPr lang="es-MX" sz="1900" b="0" i="0" dirty="0">
                <a:effectLst/>
              </a:rPr>
              <a:t>calidad</a:t>
            </a:r>
            <a:r>
              <a:rPr lang="en-US" sz="1900" b="0" i="0" dirty="0">
                <a:effectLst/>
              </a:rPr>
              <a:t> del </a:t>
            </a:r>
            <a:r>
              <a:rPr lang="es-MX" sz="1900" b="0" i="0" dirty="0">
                <a:effectLst/>
              </a:rPr>
              <a:t>producto</a:t>
            </a:r>
            <a:r>
              <a:rPr lang="en-US" sz="1900" b="0" i="0" dirty="0">
                <a:effectLst/>
              </a:rPr>
              <a:t> final.</a:t>
            </a:r>
            <a:endParaRPr lang="en-US" sz="1900" dirty="0"/>
          </a:p>
        </p:txBody>
      </p:sp>
      <p:pic>
        <p:nvPicPr>
          <p:cNvPr id="40" name="Picture 39">
            <a:extLst>
              <a:ext uri="{FF2B5EF4-FFF2-40B4-BE49-F238E27FC236}">
                <a16:creationId xmlns:a16="http://schemas.microsoft.com/office/drawing/2014/main" id="{3A28BCEC-33E2-49D4-B01F-0BC16CBC1ADA}"/>
              </a:ext>
            </a:extLst>
          </p:cNvPr>
          <p:cNvPicPr>
            <a:picLocks noChangeAspect="1"/>
          </p:cNvPicPr>
          <p:nvPr/>
        </p:nvPicPr>
        <p:blipFill rotWithShape="1">
          <a:blip r:embed="rId5"/>
          <a:srcRect l="13516" t="31111" r="39609" b="16805"/>
          <a:stretch/>
        </p:blipFill>
        <p:spPr>
          <a:xfrm>
            <a:off x="6397830" y="2215263"/>
            <a:ext cx="3007574" cy="2112461"/>
          </a:xfrm>
          <a:prstGeom prst="rect">
            <a:avLst/>
          </a:prstGeom>
        </p:spPr>
      </p:pic>
    </p:spTree>
    <p:extLst>
      <p:ext uri="{BB962C8B-B14F-4D97-AF65-F5344CB8AC3E}">
        <p14:creationId xmlns:p14="http://schemas.microsoft.com/office/powerpoint/2010/main" val="24401283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8" name="Rectangle 87">
            <a:extLst>
              <a:ext uri="{FF2B5EF4-FFF2-40B4-BE49-F238E27FC236}">
                <a16:creationId xmlns:a16="http://schemas.microsoft.com/office/drawing/2014/main" id="{50D1C5B3-B60D-4696-AE60-100D5EC8A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90" name="Group 89">
            <a:extLst>
              <a:ext uri="{FF2B5EF4-FFF2-40B4-BE49-F238E27FC236}">
                <a16:creationId xmlns:a16="http://schemas.microsoft.com/office/drawing/2014/main" id="{73EDDF53-0851-48D4-A466-6FE0DCE91E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2" cy="1576446"/>
            <a:chOff x="0" y="0"/>
            <a:chExt cx="12192002" cy="1576446"/>
          </a:xfrm>
        </p:grpSpPr>
        <p:sp>
          <p:nvSpPr>
            <p:cNvPr id="91" name="Rectangle 90">
              <a:extLst>
                <a:ext uri="{FF2B5EF4-FFF2-40B4-BE49-F238E27FC236}">
                  <a16:creationId xmlns:a16="http://schemas.microsoft.com/office/drawing/2014/main" id="{D074D04C-85E8-4A3E-90D7-86A10AE048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2" name="Rectangle 91">
              <a:extLst>
                <a:ext uri="{FF2B5EF4-FFF2-40B4-BE49-F238E27FC236}">
                  <a16:creationId xmlns:a16="http://schemas.microsoft.com/office/drawing/2014/main" id="{4097020A-86B6-43BD-A2AA-66AE72CA31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3" name="Rectangle 92">
              <a:extLst>
                <a:ext uri="{FF2B5EF4-FFF2-40B4-BE49-F238E27FC236}">
                  <a16:creationId xmlns:a16="http://schemas.microsoft.com/office/drawing/2014/main" id="{20C6C743-32FE-4E24-AA22-45D3B1C7C0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1E985AC0-46AC-4213-9422-BCCDE0D161C9}"/>
              </a:ext>
            </a:extLst>
          </p:cNvPr>
          <p:cNvSpPr>
            <a:spLocks noGrp="1"/>
          </p:cNvSpPr>
          <p:nvPr>
            <p:ph type="title"/>
          </p:nvPr>
        </p:nvSpPr>
        <p:spPr>
          <a:xfrm>
            <a:off x="1371600" y="407695"/>
            <a:ext cx="9724030" cy="834251"/>
          </a:xfrm>
        </p:spPr>
        <p:txBody>
          <a:bodyPr vert="horz" lIns="91440" tIns="45720" rIns="91440" bIns="45720" rtlCol="0" anchor="ctr">
            <a:normAutofit/>
          </a:bodyPr>
          <a:lstStyle/>
          <a:p>
            <a:r>
              <a:rPr lang="en-US" sz="4000" dirty="0">
                <a:solidFill>
                  <a:srgbClr val="FFFFFF"/>
                </a:solidFill>
              </a:rPr>
              <a:t>Vision Artificial</a:t>
            </a:r>
          </a:p>
        </p:txBody>
      </p:sp>
      <p:pic>
        <p:nvPicPr>
          <p:cNvPr id="12" name="Picture 11">
            <a:extLst>
              <a:ext uri="{FF2B5EF4-FFF2-40B4-BE49-F238E27FC236}">
                <a16:creationId xmlns:a16="http://schemas.microsoft.com/office/drawing/2014/main" id="{586C425B-F6C9-41CB-BA50-DDA9EB0DCFA2}"/>
              </a:ext>
            </a:extLst>
          </p:cNvPr>
          <p:cNvPicPr>
            <a:picLocks noChangeAspect="1"/>
          </p:cNvPicPr>
          <p:nvPr/>
        </p:nvPicPr>
        <p:blipFill rotWithShape="1">
          <a:blip r:embed="rId2"/>
          <a:srcRect l="9072" t="14624" r="47622" b="32473"/>
          <a:stretch/>
        </p:blipFill>
        <p:spPr>
          <a:xfrm>
            <a:off x="648752" y="1751353"/>
            <a:ext cx="4265469" cy="2931037"/>
          </a:xfrm>
          <a:prstGeom prst="rect">
            <a:avLst/>
          </a:prstGeom>
        </p:spPr>
      </p:pic>
      <p:pic>
        <p:nvPicPr>
          <p:cNvPr id="13" name="Picture 12">
            <a:extLst>
              <a:ext uri="{FF2B5EF4-FFF2-40B4-BE49-F238E27FC236}">
                <a16:creationId xmlns:a16="http://schemas.microsoft.com/office/drawing/2014/main" id="{96598513-FA24-4B0B-8B64-BF5AED967F75}"/>
              </a:ext>
            </a:extLst>
          </p:cNvPr>
          <p:cNvPicPr>
            <a:picLocks noChangeAspect="1"/>
          </p:cNvPicPr>
          <p:nvPr/>
        </p:nvPicPr>
        <p:blipFill rotWithShape="1">
          <a:blip r:embed="rId3"/>
          <a:srcRect l="6875" t="43871" r="41815" b="6292"/>
          <a:stretch/>
        </p:blipFill>
        <p:spPr>
          <a:xfrm>
            <a:off x="6331829" y="1841109"/>
            <a:ext cx="4763801" cy="2602710"/>
          </a:xfrm>
          <a:prstGeom prst="rect">
            <a:avLst/>
          </a:prstGeom>
        </p:spPr>
      </p:pic>
      <p:sp>
        <p:nvSpPr>
          <p:cNvPr id="14" name="TextBox 13">
            <a:extLst>
              <a:ext uri="{FF2B5EF4-FFF2-40B4-BE49-F238E27FC236}">
                <a16:creationId xmlns:a16="http://schemas.microsoft.com/office/drawing/2014/main" id="{60A03A5D-B7C2-4598-8CD6-CF58D0D92F6F}"/>
              </a:ext>
            </a:extLst>
          </p:cNvPr>
          <p:cNvSpPr txBox="1"/>
          <p:nvPr/>
        </p:nvSpPr>
        <p:spPr>
          <a:xfrm>
            <a:off x="648752" y="5016891"/>
            <a:ext cx="10898479" cy="2248804"/>
          </a:xfrm>
          <a:prstGeom prst="rect">
            <a:avLst/>
          </a:prstGeom>
        </p:spPr>
        <p:txBody>
          <a:bodyPr vert="horz" lIns="91440" tIns="45720" rIns="91440" bIns="45720" rtlCol="0">
            <a:normAutofit/>
          </a:bodyPr>
          <a:lstStyle/>
          <a:p>
            <a:pPr>
              <a:lnSpc>
                <a:spcPct val="90000"/>
              </a:lnSpc>
              <a:spcAft>
                <a:spcPts val="600"/>
              </a:spcAft>
            </a:pPr>
            <a:r>
              <a:rPr lang="es-MX" sz="1600" b="1" dirty="0"/>
              <a:t>Sistemas</a:t>
            </a:r>
            <a:r>
              <a:rPr lang="en-US" sz="1600" b="1" dirty="0"/>
              <a:t> </a:t>
            </a:r>
            <a:r>
              <a:rPr lang="es-MX" sz="1600" b="1" dirty="0"/>
              <a:t>mecanizados</a:t>
            </a:r>
            <a:r>
              <a:rPr lang="en-US" sz="1600" dirty="0"/>
              <a:t>, </a:t>
            </a:r>
            <a:r>
              <a:rPr lang="es-MX" sz="1600" dirty="0"/>
              <a:t>esta</a:t>
            </a:r>
            <a:r>
              <a:rPr lang="en-US" sz="1600" dirty="0"/>
              <a:t> </a:t>
            </a:r>
            <a:r>
              <a:rPr lang="es-MX" sz="1600" dirty="0"/>
              <a:t>inspección</a:t>
            </a:r>
            <a:r>
              <a:rPr lang="en-US" sz="1600" dirty="0"/>
              <a:t> </a:t>
            </a:r>
            <a:r>
              <a:rPr lang="es-MX" sz="1600" dirty="0"/>
              <a:t>esta</a:t>
            </a:r>
            <a:r>
              <a:rPr lang="en-US" sz="1600" dirty="0"/>
              <a:t> </a:t>
            </a:r>
            <a:r>
              <a:rPr lang="es-MX" sz="1600" dirty="0"/>
              <a:t>basada</a:t>
            </a:r>
            <a:r>
              <a:rPr lang="en-US" sz="1600" dirty="0"/>
              <a:t> </a:t>
            </a:r>
            <a:r>
              <a:rPr lang="es-MX" sz="1600" dirty="0"/>
              <a:t>en</a:t>
            </a:r>
            <a:r>
              <a:rPr lang="en-US" sz="1600" dirty="0"/>
              <a:t> robots </a:t>
            </a:r>
            <a:r>
              <a:rPr lang="es-MX" sz="1600" dirty="0"/>
              <a:t>articulados</a:t>
            </a:r>
            <a:r>
              <a:rPr lang="en-US" sz="1600" dirty="0"/>
              <a:t> con </a:t>
            </a:r>
            <a:r>
              <a:rPr lang="es-MX" sz="1600" dirty="0"/>
              <a:t>múltiples</a:t>
            </a:r>
            <a:r>
              <a:rPr lang="en-US" sz="1600" dirty="0"/>
              <a:t> </a:t>
            </a:r>
            <a:r>
              <a:rPr lang="es-MX" sz="1600" dirty="0"/>
              <a:t>posibilidades</a:t>
            </a:r>
            <a:r>
              <a:rPr lang="en-US" sz="1600" dirty="0"/>
              <a:t> de </a:t>
            </a:r>
            <a:r>
              <a:rPr lang="es-MX" sz="1600" dirty="0"/>
              <a:t>configuración</a:t>
            </a:r>
            <a:r>
              <a:rPr lang="en-US" sz="1600" dirty="0"/>
              <a:t> </a:t>
            </a:r>
            <a:r>
              <a:rPr lang="es-MX" sz="1600" dirty="0"/>
              <a:t>adaptables</a:t>
            </a:r>
            <a:r>
              <a:rPr lang="en-US" sz="1600" dirty="0"/>
              <a:t> a </a:t>
            </a:r>
            <a:r>
              <a:rPr lang="es-MX" sz="1600" dirty="0"/>
              <a:t>cada</a:t>
            </a:r>
            <a:r>
              <a:rPr lang="en-US" sz="1600" dirty="0"/>
              <a:t> </a:t>
            </a:r>
            <a:r>
              <a:rPr lang="es-MX" sz="1600" dirty="0"/>
              <a:t>cliente</a:t>
            </a:r>
            <a:r>
              <a:rPr lang="en-US" sz="1600" dirty="0"/>
              <a:t>, lo que </a:t>
            </a:r>
            <a:r>
              <a:rPr lang="es-MX" sz="1600" dirty="0"/>
              <a:t>proporciona</a:t>
            </a:r>
            <a:r>
              <a:rPr lang="en-US" sz="1600" dirty="0"/>
              <a:t> mayor </a:t>
            </a:r>
            <a:r>
              <a:rPr lang="es-MX" sz="1600" dirty="0"/>
              <a:t>flexibilidad</a:t>
            </a:r>
            <a:r>
              <a:rPr lang="en-US" sz="1600" dirty="0"/>
              <a:t>, </a:t>
            </a:r>
            <a:r>
              <a:rPr lang="es-MX" sz="1600" dirty="0"/>
              <a:t>precisión</a:t>
            </a:r>
            <a:r>
              <a:rPr lang="en-US" sz="1600" dirty="0"/>
              <a:t> y </a:t>
            </a:r>
            <a:r>
              <a:rPr lang="es-MX" sz="1600" dirty="0"/>
              <a:t>productividad</a:t>
            </a:r>
            <a:r>
              <a:rPr lang="en-US" sz="1600" dirty="0"/>
              <a:t> para </a:t>
            </a:r>
            <a:r>
              <a:rPr lang="es-MX" sz="1600" dirty="0"/>
              <a:t>detectar</a:t>
            </a:r>
            <a:r>
              <a:rPr lang="en-US" sz="1600" dirty="0"/>
              <a:t> los </a:t>
            </a:r>
            <a:r>
              <a:rPr lang="es-MX" sz="1600" dirty="0"/>
              <a:t>posibles</a:t>
            </a:r>
            <a:r>
              <a:rPr lang="en-US" sz="1600" dirty="0"/>
              <a:t> </a:t>
            </a:r>
            <a:r>
              <a:rPr lang="es-MX" sz="1600" dirty="0"/>
              <a:t>defectos</a:t>
            </a:r>
            <a:r>
              <a:rPr lang="en-US" sz="1600" dirty="0"/>
              <a:t> </a:t>
            </a:r>
            <a:r>
              <a:rPr lang="es-MX" sz="1600" dirty="0"/>
              <a:t>en</a:t>
            </a:r>
            <a:r>
              <a:rPr lang="en-US" sz="1600" dirty="0"/>
              <a:t> el material.</a:t>
            </a:r>
          </a:p>
          <a:p>
            <a:pPr>
              <a:lnSpc>
                <a:spcPct val="90000"/>
              </a:lnSpc>
              <a:spcAft>
                <a:spcPts val="600"/>
              </a:spcAft>
            </a:pPr>
            <a:r>
              <a:rPr lang="es-MX" sz="1600" b="1" dirty="0"/>
              <a:t>Sistemas</a:t>
            </a:r>
            <a:r>
              <a:rPr lang="en-US" sz="1600" b="1" dirty="0"/>
              <a:t> semi-</a:t>
            </a:r>
            <a:r>
              <a:rPr lang="es-MX" sz="1600" b="1" dirty="0"/>
              <a:t>automáticos</a:t>
            </a:r>
            <a:r>
              <a:rPr lang="en-US" sz="1600" b="1" dirty="0"/>
              <a:t>, </a:t>
            </a:r>
            <a:r>
              <a:rPr lang="en-US" sz="1600" dirty="0"/>
              <a:t>o de </a:t>
            </a:r>
            <a:r>
              <a:rPr lang="es-MX" sz="1600" dirty="0"/>
              <a:t>adquisición</a:t>
            </a:r>
            <a:r>
              <a:rPr lang="en-US" sz="1600" dirty="0"/>
              <a:t> manual, que </a:t>
            </a:r>
            <a:r>
              <a:rPr lang="es-MX" sz="1600" dirty="0"/>
              <a:t>complementan</a:t>
            </a:r>
            <a:r>
              <a:rPr lang="en-US" sz="1600" dirty="0"/>
              <a:t> la </a:t>
            </a:r>
            <a:r>
              <a:rPr lang="es-MX" sz="1600" dirty="0"/>
              <a:t>inspección</a:t>
            </a:r>
            <a:r>
              <a:rPr lang="en-US" sz="1600" dirty="0"/>
              <a:t> </a:t>
            </a:r>
            <a:r>
              <a:rPr lang="es-MX" sz="1600" dirty="0"/>
              <a:t>automatizada</a:t>
            </a:r>
            <a:r>
              <a:rPr lang="en-US" sz="1600" dirty="0"/>
              <a:t> </a:t>
            </a:r>
            <a:r>
              <a:rPr lang="es-MX" sz="1600" dirty="0"/>
              <a:t>aportando</a:t>
            </a:r>
            <a:r>
              <a:rPr lang="en-US" sz="1600" dirty="0"/>
              <a:t> </a:t>
            </a:r>
            <a:r>
              <a:rPr lang="es-MX" sz="1600" dirty="0"/>
              <a:t>registro</a:t>
            </a:r>
            <a:r>
              <a:rPr lang="en-US" sz="1600" dirty="0"/>
              <a:t> </a:t>
            </a:r>
            <a:r>
              <a:rPr lang="es-MX" sz="1600" dirty="0"/>
              <a:t>permanente</a:t>
            </a:r>
            <a:r>
              <a:rPr lang="en-US" sz="1600" dirty="0"/>
              <a:t> y de </a:t>
            </a:r>
            <a:r>
              <a:rPr lang="es-MX" sz="1600" dirty="0"/>
              <a:t>posición</a:t>
            </a:r>
            <a:r>
              <a:rPr lang="en-US" sz="1600" dirty="0"/>
              <a:t>, para zonas </a:t>
            </a:r>
            <a:r>
              <a:rPr lang="es-MX" sz="1600" dirty="0"/>
              <a:t>específicas</a:t>
            </a:r>
            <a:r>
              <a:rPr lang="en-US" sz="1600" dirty="0"/>
              <a:t> o para </a:t>
            </a:r>
            <a:r>
              <a:rPr lang="es-MX" sz="1600" dirty="0"/>
              <a:t>labores</a:t>
            </a:r>
            <a:r>
              <a:rPr lang="en-US" sz="1600" dirty="0"/>
              <a:t> de </a:t>
            </a:r>
            <a:r>
              <a:rPr lang="es-MX" sz="1600" dirty="0"/>
              <a:t>mantenimiento</a:t>
            </a:r>
            <a:r>
              <a:rPr lang="en-US" sz="1600" dirty="0"/>
              <a:t>.</a:t>
            </a:r>
          </a:p>
          <a:p>
            <a:pPr>
              <a:lnSpc>
                <a:spcPct val="90000"/>
              </a:lnSpc>
              <a:spcAft>
                <a:spcPts val="600"/>
              </a:spcAft>
            </a:pPr>
            <a:r>
              <a:rPr lang="es-MX" sz="1600" b="1" dirty="0"/>
              <a:t>Sistemas</a:t>
            </a:r>
            <a:r>
              <a:rPr lang="en-US" sz="1600" b="1" dirty="0"/>
              <a:t> de </a:t>
            </a:r>
            <a:r>
              <a:rPr lang="es-MX" sz="1600" b="1" dirty="0"/>
              <a:t>inspección</a:t>
            </a:r>
            <a:r>
              <a:rPr lang="en-US" sz="1600" b="1" dirty="0"/>
              <a:t> sin </a:t>
            </a:r>
            <a:r>
              <a:rPr lang="es-MX" sz="1600" b="1" dirty="0"/>
              <a:t>contacto</a:t>
            </a:r>
            <a:r>
              <a:rPr lang="en-US" sz="1600" dirty="0"/>
              <a:t>, </a:t>
            </a:r>
            <a:r>
              <a:rPr lang="es-MX" sz="1600" dirty="0"/>
              <a:t>basados</a:t>
            </a:r>
            <a:r>
              <a:rPr lang="en-US" sz="1600" dirty="0"/>
              <a:t> </a:t>
            </a:r>
            <a:r>
              <a:rPr lang="es-MX" sz="1600" dirty="0"/>
              <a:t>en</a:t>
            </a:r>
            <a:r>
              <a:rPr lang="en-US" sz="1600" dirty="0"/>
              <a:t> </a:t>
            </a:r>
            <a:r>
              <a:rPr lang="es-MX" sz="1600" dirty="0"/>
              <a:t>ultrasonidos</a:t>
            </a:r>
            <a:r>
              <a:rPr lang="en-US" sz="1600" dirty="0"/>
              <a:t> </a:t>
            </a:r>
            <a:r>
              <a:rPr lang="es-MX" sz="1600" dirty="0"/>
              <a:t>en</a:t>
            </a:r>
            <a:r>
              <a:rPr lang="en-US" sz="1600" dirty="0"/>
              <a:t> </a:t>
            </a:r>
            <a:r>
              <a:rPr lang="es-MX" sz="1600" dirty="0"/>
              <a:t>aire</a:t>
            </a:r>
            <a:r>
              <a:rPr lang="en-US" sz="1600" dirty="0"/>
              <a:t> o </a:t>
            </a:r>
            <a:r>
              <a:rPr lang="es-MX" sz="1600" dirty="0"/>
              <a:t>generados</a:t>
            </a:r>
            <a:r>
              <a:rPr lang="en-US" sz="1600" dirty="0"/>
              <a:t> </a:t>
            </a:r>
            <a:r>
              <a:rPr lang="es-MX" sz="1600" dirty="0"/>
              <a:t>mediante</a:t>
            </a:r>
            <a:r>
              <a:rPr lang="en-US" sz="1600" dirty="0"/>
              <a:t> </a:t>
            </a:r>
            <a:r>
              <a:rPr lang="es-MX" sz="1600" dirty="0"/>
              <a:t>láser</a:t>
            </a:r>
            <a:r>
              <a:rPr lang="en-US" sz="1600" dirty="0"/>
              <a:t>.</a:t>
            </a:r>
          </a:p>
        </p:txBody>
      </p:sp>
    </p:spTree>
    <p:extLst>
      <p:ext uri="{BB962C8B-B14F-4D97-AF65-F5344CB8AC3E}">
        <p14:creationId xmlns:p14="http://schemas.microsoft.com/office/powerpoint/2010/main" val="3461606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8" name="Rectangle 87">
            <a:extLst>
              <a:ext uri="{FF2B5EF4-FFF2-40B4-BE49-F238E27FC236}">
                <a16:creationId xmlns:a16="http://schemas.microsoft.com/office/drawing/2014/main" id="{50D1C5B3-B60D-4696-AE60-100D5EC8A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90" name="Group 89">
            <a:extLst>
              <a:ext uri="{FF2B5EF4-FFF2-40B4-BE49-F238E27FC236}">
                <a16:creationId xmlns:a16="http://schemas.microsoft.com/office/drawing/2014/main" id="{73EDDF53-0851-48D4-A466-6FE0DCE91E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2" cy="1576446"/>
            <a:chOff x="0" y="0"/>
            <a:chExt cx="12192002" cy="1576446"/>
          </a:xfrm>
        </p:grpSpPr>
        <p:sp>
          <p:nvSpPr>
            <p:cNvPr id="91" name="Rectangle 90">
              <a:extLst>
                <a:ext uri="{FF2B5EF4-FFF2-40B4-BE49-F238E27FC236}">
                  <a16:creationId xmlns:a16="http://schemas.microsoft.com/office/drawing/2014/main" id="{D074D04C-85E8-4A3E-90D7-86A10AE048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2" name="Rectangle 91">
              <a:extLst>
                <a:ext uri="{FF2B5EF4-FFF2-40B4-BE49-F238E27FC236}">
                  <a16:creationId xmlns:a16="http://schemas.microsoft.com/office/drawing/2014/main" id="{4097020A-86B6-43BD-A2AA-66AE72CA31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3" name="Rectangle 92">
              <a:extLst>
                <a:ext uri="{FF2B5EF4-FFF2-40B4-BE49-F238E27FC236}">
                  <a16:creationId xmlns:a16="http://schemas.microsoft.com/office/drawing/2014/main" id="{20C6C743-32FE-4E24-AA22-45D3B1C7C0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2" name="Picture 11" descr="Graphical user interface, text, application&#10;&#10;Description automatically generated">
            <a:extLst>
              <a:ext uri="{FF2B5EF4-FFF2-40B4-BE49-F238E27FC236}">
                <a16:creationId xmlns:a16="http://schemas.microsoft.com/office/drawing/2014/main" id="{E69C5AEF-B17E-4119-8404-68AEBC510A2C}"/>
              </a:ext>
            </a:extLst>
          </p:cNvPr>
          <p:cNvPicPr>
            <a:picLocks noChangeAspect="1"/>
          </p:cNvPicPr>
          <p:nvPr/>
        </p:nvPicPr>
        <p:blipFill rotWithShape="1">
          <a:blip r:embed="rId2"/>
          <a:srcRect l="2378" t="24652" r="75213" b="16610"/>
          <a:stretch/>
        </p:blipFill>
        <p:spPr>
          <a:xfrm>
            <a:off x="1708782" y="1900527"/>
            <a:ext cx="2624473" cy="3869559"/>
          </a:xfrm>
          <a:prstGeom prst="rect">
            <a:avLst/>
          </a:prstGeom>
        </p:spPr>
      </p:pic>
      <p:sp>
        <p:nvSpPr>
          <p:cNvPr id="13" name="TextBox 12">
            <a:extLst>
              <a:ext uri="{FF2B5EF4-FFF2-40B4-BE49-F238E27FC236}">
                <a16:creationId xmlns:a16="http://schemas.microsoft.com/office/drawing/2014/main" id="{BE88E0E4-7550-4835-9A80-CDF283F1BC3F}"/>
              </a:ext>
            </a:extLst>
          </p:cNvPr>
          <p:cNvSpPr txBox="1"/>
          <p:nvPr/>
        </p:nvSpPr>
        <p:spPr>
          <a:xfrm>
            <a:off x="6114697" y="2297723"/>
            <a:ext cx="5339361" cy="3472364"/>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sz="1600" b="0" i="0" dirty="0">
              <a:effectLst/>
            </a:endParaRPr>
          </a:p>
          <a:p>
            <a:pPr>
              <a:lnSpc>
                <a:spcPct val="90000"/>
              </a:lnSpc>
              <a:spcAft>
                <a:spcPts val="600"/>
              </a:spcAft>
            </a:pPr>
            <a:r>
              <a:rPr lang="es-MX" sz="1600" b="0" i="0" dirty="0">
                <a:effectLst/>
              </a:rPr>
              <a:t>Actualmente</a:t>
            </a:r>
            <a:r>
              <a:rPr lang="en-US" sz="1600" b="0" i="0" dirty="0">
                <a:effectLst/>
              </a:rPr>
              <a:t> la </a:t>
            </a:r>
            <a:r>
              <a:rPr lang="es-MX" sz="1600" b="0" i="0" u="sng" dirty="0">
                <a:effectLst/>
              </a:rPr>
              <a:t>visión</a:t>
            </a:r>
            <a:r>
              <a:rPr lang="en-US" sz="1600" b="0" i="0" u="sng" dirty="0">
                <a:effectLst/>
              </a:rPr>
              <a:t> </a:t>
            </a:r>
            <a:r>
              <a:rPr lang="es-MX" sz="1600" b="0" i="0" u="sng" dirty="0">
                <a:effectLst/>
              </a:rPr>
              <a:t>integrada</a:t>
            </a:r>
            <a:r>
              <a:rPr lang="en-US" sz="1600" b="0" i="0" u="sng" dirty="0">
                <a:effectLst/>
              </a:rPr>
              <a:t> </a:t>
            </a:r>
            <a:r>
              <a:rPr lang="es-MX" sz="1600" b="0" i="0" dirty="0">
                <a:effectLst/>
              </a:rPr>
              <a:t>despierta</a:t>
            </a:r>
            <a:r>
              <a:rPr lang="en-US" sz="1600" b="0" i="0" dirty="0">
                <a:effectLst/>
              </a:rPr>
              <a:t> un gran </a:t>
            </a:r>
            <a:r>
              <a:rPr lang="es-MX" sz="1600" b="0" i="0" dirty="0">
                <a:effectLst/>
              </a:rPr>
              <a:t>interés</a:t>
            </a:r>
            <a:r>
              <a:rPr lang="en-US" sz="1600" b="0" i="0" dirty="0">
                <a:effectLst/>
              </a:rPr>
              <a:t> </a:t>
            </a:r>
            <a:r>
              <a:rPr lang="es-MX" sz="1600" b="0" i="0" dirty="0">
                <a:effectLst/>
              </a:rPr>
              <a:t>ya</a:t>
            </a:r>
            <a:r>
              <a:rPr lang="en-US" sz="1600" b="0" i="0" dirty="0">
                <a:effectLst/>
              </a:rPr>
              <a:t> que ha </a:t>
            </a:r>
            <a:r>
              <a:rPr lang="es-MX" sz="1600" b="0" i="0" dirty="0">
                <a:effectLst/>
              </a:rPr>
              <a:t>representado</a:t>
            </a:r>
            <a:r>
              <a:rPr lang="en-US" sz="1600" b="0" i="0" dirty="0">
                <a:effectLst/>
              </a:rPr>
              <a:t> un punto clave para la </a:t>
            </a:r>
            <a:r>
              <a:rPr lang="es-MX" sz="1600" b="0" i="0" dirty="0">
                <a:effectLst/>
              </a:rPr>
              <a:t>tecnología</a:t>
            </a:r>
            <a:r>
              <a:rPr lang="en-US" sz="1600" b="0" i="0" dirty="0">
                <a:effectLst/>
              </a:rPr>
              <a:t> de </a:t>
            </a:r>
            <a:r>
              <a:rPr lang="es-MX" sz="1600" b="0" i="0" dirty="0">
                <a:effectLst/>
              </a:rPr>
              <a:t>sensores</a:t>
            </a:r>
            <a:r>
              <a:rPr lang="en-US" sz="1600" b="0" i="0" dirty="0">
                <a:effectLst/>
              </a:rPr>
              <a:t> </a:t>
            </a:r>
            <a:r>
              <a:rPr lang="es-NI" sz="1600" b="0" i="0" dirty="0">
                <a:effectLst/>
              </a:rPr>
              <a:t>inteligentes</a:t>
            </a:r>
            <a:r>
              <a:rPr lang="en-US" sz="1600" b="0" i="0" dirty="0">
                <a:effectLst/>
              </a:rPr>
              <a:t>. </a:t>
            </a:r>
            <a:r>
              <a:rPr lang="es-MX" sz="1600" b="0" i="0" dirty="0">
                <a:effectLst/>
              </a:rPr>
              <a:t>Dicha</a:t>
            </a:r>
            <a:r>
              <a:rPr lang="en-US" sz="1600" b="0" i="0" dirty="0">
                <a:effectLst/>
              </a:rPr>
              <a:t> </a:t>
            </a:r>
            <a:r>
              <a:rPr lang="es-MX" sz="1600" b="0" i="0" dirty="0">
                <a:effectLst/>
              </a:rPr>
              <a:t>tendencia</a:t>
            </a:r>
            <a:r>
              <a:rPr lang="en-US" sz="1600" b="0" i="0" dirty="0">
                <a:effectLst/>
              </a:rPr>
              <a:t> </a:t>
            </a:r>
            <a:r>
              <a:rPr lang="es-MX" sz="1600" b="0" i="0" dirty="0">
                <a:effectLst/>
              </a:rPr>
              <a:t>hacia</a:t>
            </a:r>
            <a:r>
              <a:rPr lang="en-US" sz="1600" b="0" i="0" dirty="0">
                <a:effectLst/>
              </a:rPr>
              <a:t> </a:t>
            </a:r>
            <a:r>
              <a:rPr lang="es-MX" sz="1600" b="0" i="0" dirty="0">
                <a:effectLst/>
              </a:rPr>
              <a:t>sistemas</a:t>
            </a:r>
            <a:r>
              <a:rPr lang="en-US" sz="1600" b="0" i="0" dirty="0">
                <a:effectLst/>
              </a:rPr>
              <a:t> «</a:t>
            </a:r>
            <a:r>
              <a:rPr lang="es-MX" sz="1600" b="0" i="0" dirty="0">
                <a:effectLst/>
              </a:rPr>
              <a:t>inteligentes</a:t>
            </a:r>
            <a:r>
              <a:rPr lang="en-US" sz="1600" b="0" i="0" dirty="0">
                <a:effectLst/>
              </a:rPr>
              <a:t>» </a:t>
            </a:r>
            <a:r>
              <a:rPr lang="es-MX" sz="1600" b="0" i="0" dirty="0">
                <a:effectLst/>
              </a:rPr>
              <a:t>significa</a:t>
            </a:r>
            <a:r>
              <a:rPr lang="en-US" sz="1600" b="0" i="0" dirty="0">
                <a:effectLst/>
              </a:rPr>
              <a:t> </a:t>
            </a:r>
            <a:r>
              <a:rPr lang="es-MX" sz="1600" b="0" i="0" dirty="0">
                <a:effectLst/>
              </a:rPr>
              <a:t>integrar</a:t>
            </a:r>
            <a:r>
              <a:rPr lang="en-US" sz="1600" b="0" i="0" dirty="0">
                <a:effectLst/>
              </a:rPr>
              <a:t> </a:t>
            </a:r>
            <a:r>
              <a:rPr lang="es-MX" sz="1600" b="0" i="0" dirty="0">
                <a:effectLst/>
              </a:rPr>
              <a:t>más</a:t>
            </a:r>
            <a:r>
              <a:rPr lang="en-US" sz="1600" b="0" i="0" dirty="0">
                <a:effectLst/>
              </a:rPr>
              <a:t> y </a:t>
            </a:r>
            <a:r>
              <a:rPr lang="es-MX" sz="1600" b="0" i="0" dirty="0">
                <a:effectLst/>
              </a:rPr>
              <a:t>más</a:t>
            </a:r>
            <a:r>
              <a:rPr lang="en-US" sz="1600" b="0" i="0" dirty="0">
                <a:effectLst/>
              </a:rPr>
              <a:t> </a:t>
            </a:r>
            <a:r>
              <a:rPr lang="es-MX" sz="1600" b="0" i="0" dirty="0">
                <a:effectLst/>
              </a:rPr>
              <a:t>funcionalidad</a:t>
            </a:r>
            <a:r>
              <a:rPr lang="en-US" sz="1600" b="0" i="0" dirty="0">
                <a:effectLst/>
              </a:rPr>
              <a:t> </a:t>
            </a:r>
            <a:r>
              <a:rPr lang="es-MX" sz="1600" b="0" i="0" dirty="0">
                <a:effectLst/>
              </a:rPr>
              <a:t>en</a:t>
            </a:r>
            <a:r>
              <a:rPr lang="en-US" sz="1600" b="0" i="0" dirty="0">
                <a:effectLst/>
              </a:rPr>
              <a:t> los </a:t>
            </a:r>
            <a:r>
              <a:rPr lang="es-MX" sz="1600" b="0" i="0" dirty="0">
                <a:effectLst/>
              </a:rPr>
              <a:t>equipos</a:t>
            </a:r>
            <a:r>
              <a:rPr lang="en-US" sz="1600" b="0" i="0" dirty="0">
                <a:effectLst/>
              </a:rPr>
              <a:t> para que la </a:t>
            </a:r>
            <a:r>
              <a:rPr lang="es-MX" sz="1600" b="0" i="0" dirty="0">
                <a:effectLst/>
              </a:rPr>
              <a:t>toma</a:t>
            </a:r>
            <a:r>
              <a:rPr lang="en-US" sz="1600" b="0" i="0" dirty="0">
                <a:effectLst/>
              </a:rPr>
              <a:t> de </a:t>
            </a:r>
            <a:r>
              <a:rPr lang="es-MX" sz="1600" b="0" i="0" dirty="0">
                <a:effectLst/>
              </a:rPr>
              <a:t>decisiones</a:t>
            </a:r>
            <a:r>
              <a:rPr lang="en-US" sz="1600" b="0" i="0" dirty="0">
                <a:effectLst/>
              </a:rPr>
              <a:t> </a:t>
            </a:r>
            <a:r>
              <a:rPr lang="es-MX" sz="1600" b="0" i="0" dirty="0">
                <a:effectLst/>
              </a:rPr>
              <a:t>pueda</a:t>
            </a:r>
            <a:r>
              <a:rPr lang="en-US" sz="1600" b="0" i="0" dirty="0">
                <a:effectLst/>
              </a:rPr>
              <a:t> </a:t>
            </a:r>
            <a:r>
              <a:rPr lang="es-MX" sz="1600" b="0" i="0" dirty="0">
                <a:effectLst/>
              </a:rPr>
              <a:t>tener</a:t>
            </a:r>
            <a:r>
              <a:rPr lang="en-US" sz="1600" b="0" i="0" dirty="0">
                <a:effectLst/>
              </a:rPr>
              <a:t> </a:t>
            </a:r>
            <a:r>
              <a:rPr lang="es-MX" sz="1600" b="0" i="0" dirty="0">
                <a:effectLst/>
              </a:rPr>
              <a:t>lugar</a:t>
            </a:r>
            <a:r>
              <a:rPr lang="en-US" sz="1600" b="0" i="0" dirty="0">
                <a:effectLst/>
              </a:rPr>
              <a:t> dentro del </a:t>
            </a:r>
            <a:r>
              <a:rPr lang="es-MX" sz="1600" b="0" i="0" dirty="0">
                <a:effectLst/>
              </a:rPr>
              <a:t>propio</a:t>
            </a:r>
            <a:r>
              <a:rPr lang="en-US" sz="1600" b="0" i="0" dirty="0">
                <a:effectLst/>
              </a:rPr>
              <a:t> sensor, </a:t>
            </a:r>
            <a:r>
              <a:rPr lang="es-MX" sz="1600" b="0" i="0" dirty="0">
                <a:effectLst/>
              </a:rPr>
              <a:t>permitiendo</a:t>
            </a:r>
            <a:r>
              <a:rPr lang="en-US" sz="1600" b="0" i="0" dirty="0">
                <a:effectLst/>
              </a:rPr>
              <a:t> que tales </a:t>
            </a:r>
            <a:r>
              <a:rPr lang="es-MX" sz="1600" b="0" i="0" dirty="0">
                <a:effectLst/>
              </a:rPr>
              <a:t>decisiones</a:t>
            </a:r>
            <a:r>
              <a:rPr lang="en-US" sz="1600" b="0" i="0" dirty="0">
                <a:effectLst/>
              </a:rPr>
              <a:t> </a:t>
            </a:r>
            <a:r>
              <a:rPr lang="es-MX" sz="1600" b="0" i="0" dirty="0">
                <a:effectLst/>
              </a:rPr>
              <a:t>sean</a:t>
            </a:r>
            <a:r>
              <a:rPr lang="en-US" sz="1600" b="0" i="0" dirty="0">
                <a:effectLst/>
              </a:rPr>
              <a:t> </a:t>
            </a:r>
            <a:r>
              <a:rPr lang="es-NI" sz="1600" b="0" i="0" dirty="0">
                <a:effectLst/>
              </a:rPr>
              <a:t>comunicadas</a:t>
            </a:r>
            <a:r>
              <a:rPr lang="en-US" sz="1600" b="0" i="0" dirty="0">
                <a:effectLst/>
              </a:rPr>
              <a:t> </a:t>
            </a:r>
            <a:r>
              <a:rPr lang="es-MX" sz="1600" b="0" i="0" dirty="0">
                <a:effectLst/>
              </a:rPr>
              <a:t>directamente</a:t>
            </a:r>
            <a:r>
              <a:rPr lang="en-US" sz="1600" b="0" i="0" dirty="0">
                <a:effectLst/>
              </a:rPr>
              <a:t> a la </a:t>
            </a:r>
            <a:r>
              <a:rPr lang="es-MX" sz="1600" b="0" i="0" dirty="0">
                <a:effectLst/>
              </a:rPr>
              <a:t>línea</a:t>
            </a:r>
            <a:r>
              <a:rPr lang="en-US" sz="1600" b="0" i="0" dirty="0">
                <a:effectLst/>
              </a:rPr>
              <a:t> de </a:t>
            </a:r>
            <a:r>
              <a:rPr lang="es-MX" sz="1600" b="0" i="0" dirty="0">
                <a:effectLst/>
              </a:rPr>
              <a:t>producción</a:t>
            </a:r>
            <a:r>
              <a:rPr lang="en-US" sz="1600" b="0" i="0" dirty="0">
                <a:effectLst/>
              </a:rPr>
              <a:t>.</a:t>
            </a:r>
          </a:p>
          <a:p>
            <a:pPr indent="-228600">
              <a:lnSpc>
                <a:spcPct val="90000"/>
              </a:lnSpc>
              <a:spcAft>
                <a:spcPts val="600"/>
              </a:spcAft>
              <a:buFont typeface="Arial" panose="020B0604020202020204" pitchFamily="34" charset="0"/>
              <a:buChar char="•"/>
            </a:pPr>
            <a:endParaRPr lang="en-US" sz="1600" b="0" i="0" dirty="0">
              <a:effectLst/>
            </a:endParaRPr>
          </a:p>
          <a:p>
            <a:pPr>
              <a:lnSpc>
                <a:spcPct val="90000"/>
              </a:lnSpc>
              <a:spcAft>
                <a:spcPts val="600"/>
              </a:spcAft>
            </a:pPr>
            <a:r>
              <a:rPr lang="en-US" sz="1600" b="1" i="0" u="sng" dirty="0">
                <a:effectLst/>
                <a:hlinkClick r:id="rId3">
                  <a:extLst>
                    <a:ext uri="{A12FA001-AC4F-418D-AE19-62706E023703}">
                      <ahyp:hlinkClr xmlns:ahyp="http://schemas.microsoft.com/office/drawing/2018/hyperlinkcolor" val="tx"/>
                    </a:ext>
                  </a:extLst>
                </a:hlinkClick>
              </a:rPr>
              <a:t>Los </a:t>
            </a:r>
            <a:r>
              <a:rPr lang="es-MX" sz="1600" b="1" i="0" u="sng" dirty="0">
                <a:effectLst/>
                <a:hlinkClick r:id="rId3">
                  <a:extLst>
                    <a:ext uri="{A12FA001-AC4F-418D-AE19-62706E023703}">
                      <ahyp:hlinkClr xmlns:ahyp="http://schemas.microsoft.com/office/drawing/2018/hyperlinkcolor" val="tx"/>
                    </a:ext>
                  </a:extLst>
                </a:hlinkClick>
              </a:rPr>
              <a:t>sensores</a:t>
            </a:r>
            <a:r>
              <a:rPr lang="en-US" sz="1600" b="1" i="0" u="sng" dirty="0">
                <a:effectLst/>
                <a:hlinkClick r:id="rId3">
                  <a:extLst>
                    <a:ext uri="{A12FA001-AC4F-418D-AE19-62706E023703}">
                      <ahyp:hlinkClr xmlns:ahyp="http://schemas.microsoft.com/office/drawing/2018/hyperlinkcolor" val="tx"/>
                    </a:ext>
                  </a:extLst>
                </a:hlinkClick>
              </a:rPr>
              <a:t> </a:t>
            </a:r>
            <a:r>
              <a:rPr lang="es-MX" sz="1600" b="1" i="0" u="sng" dirty="0">
                <a:effectLst/>
                <a:hlinkClick r:id="rId3">
                  <a:extLst>
                    <a:ext uri="{A12FA001-AC4F-418D-AE19-62706E023703}">
                      <ahyp:hlinkClr xmlns:ahyp="http://schemas.microsoft.com/office/drawing/2018/hyperlinkcolor" val="tx"/>
                    </a:ext>
                  </a:extLst>
                </a:hlinkClick>
              </a:rPr>
              <a:t>inteligentes</a:t>
            </a:r>
            <a:r>
              <a:rPr lang="en-US" sz="1600" b="1" i="0" u="sng" dirty="0">
                <a:effectLst/>
                <a:hlinkClick r:id="rId3">
                  <a:extLst>
                    <a:ext uri="{A12FA001-AC4F-418D-AE19-62706E023703}">
                      <ahyp:hlinkClr xmlns:ahyp="http://schemas.microsoft.com/office/drawing/2018/hyperlinkcolor" val="tx"/>
                    </a:ext>
                  </a:extLst>
                </a:hlinkClick>
              </a:rPr>
              <a:t>, </a:t>
            </a:r>
            <a:r>
              <a:rPr lang="en-US" sz="1600" b="0" i="0" dirty="0">
                <a:effectLst/>
              </a:rPr>
              <a:t>son </a:t>
            </a:r>
            <a:r>
              <a:rPr lang="es-MX" sz="1600" b="0" i="0" dirty="0">
                <a:effectLst/>
              </a:rPr>
              <a:t>determinantes</a:t>
            </a:r>
            <a:r>
              <a:rPr lang="en-US" sz="1600" b="0" i="0" dirty="0">
                <a:effectLst/>
              </a:rPr>
              <a:t> para el </a:t>
            </a:r>
            <a:r>
              <a:rPr lang="es-MX" sz="1600" b="0" i="0" dirty="0">
                <a:effectLst/>
              </a:rPr>
              <a:t>avance</a:t>
            </a:r>
            <a:r>
              <a:rPr lang="en-US" sz="1600" b="0" i="0" dirty="0">
                <a:effectLst/>
              </a:rPr>
              <a:t> de la </a:t>
            </a:r>
            <a:r>
              <a:rPr lang="es-MX" sz="1600" b="0" i="0" dirty="0">
                <a:effectLst/>
              </a:rPr>
              <a:t>industria</a:t>
            </a:r>
            <a:r>
              <a:rPr lang="en-US" sz="1600" b="0" i="0" dirty="0">
                <a:effectLst/>
              </a:rPr>
              <a:t> 4.0 </a:t>
            </a:r>
            <a:r>
              <a:rPr lang="es-MX" sz="1600" b="0" i="0" dirty="0">
                <a:effectLst/>
              </a:rPr>
              <a:t>pues</a:t>
            </a:r>
            <a:r>
              <a:rPr lang="en-US" sz="1600" b="0" i="0" dirty="0">
                <a:effectLst/>
              </a:rPr>
              <a:t> son </a:t>
            </a:r>
            <a:r>
              <a:rPr lang="es-MX" sz="1600" b="0" i="0" dirty="0">
                <a:effectLst/>
              </a:rPr>
              <a:t>capaces</a:t>
            </a:r>
            <a:r>
              <a:rPr lang="en-US" sz="1600" b="0" i="0" dirty="0">
                <a:effectLst/>
              </a:rPr>
              <a:t> de </a:t>
            </a:r>
            <a:r>
              <a:rPr lang="es-MX" sz="1600" b="0" i="0" u="sng" dirty="0">
                <a:effectLst/>
              </a:rPr>
              <a:t>entregar</a:t>
            </a:r>
            <a:r>
              <a:rPr lang="en-US" sz="1600" b="0" i="0" u="sng" dirty="0">
                <a:effectLst/>
              </a:rPr>
              <a:t> </a:t>
            </a:r>
            <a:r>
              <a:rPr lang="es-MX" sz="1600" b="0" i="0" u="sng" dirty="0">
                <a:effectLst/>
              </a:rPr>
              <a:t>datos</a:t>
            </a:r>
            <a:r>
              <a:rPr lang="en-US" sz="1600" b="0" i="0" u="sng" dirty="0">
                <a:effectLst/>
              </a:rPr>
              <a:t> </a:t>
            </a:r>
            <a:r>
              <a:rPr lang="es-MX" sz="1600" b="0" i="0" u="sng" dirty="0">
                <a:effectLst/>
              </a:rPr>
              <a:t>procesables</a:t>
            </a:r>
            <a:r>
              <a:rPr lang="en-US" sz="1600" b="0" i="0" u="sng" dirty="0">
                <a:effectLst/>
              </a:rPr>
              <a:t> a los </a:t>
            </a:r>
            <a:r>
              <a:rPr lang="es-MX" sz="1600" b="0" i="0" u="sng" dirty="0">
                <a:effectLst/>
              </a:rPr>
              <a:t>sistemas</a:t>
            </a:r>
            <a:r>
              <a:rPr lang="en-US" sz="1600" b="0" i="0" u="sng" dirty="0">
                <a:effectLst/>
              </a:rPr>
              <a:t> </a:t>
            </a:r>
            <a:r>
              <a:rPr lang="es-MX" sz="1600" b="0" i="0" u="sng" dirty="0">
                <a:effectLst/>
              </a:rPr>
              <a:t>operativos</a:t>
            </a:r>
            <a:r>
              <a:rPr lang="en-US" sz="1600" b="0" i="0" u="sng" dirty="0">
                <a:effectLst/>
              </a:rPr>
              <a:t> y </a:t>
            </a:r>
            <a:r>
              <a:rPr lang="es-MX" sz="1600" b="0" i="0" u="sng" dirty="0">
                <a:effectLst/>
              </a:rPr>
              <a:t>dinamizar</a:t>
            </a:r>
            <a:r>
              <a:rPr lang="en-US" sz="1600" b="0" i="0" u="sng" dirty="0">
                <a:effectLst/>
              </a:rPr>
              <a:t> </a:t>
            </a:r>
            <a:r>
              <a:rPr lang="es-MX" sz="1600" b="0" i="0" u="sng" dirty="0">
                <a:effectLst/>
              </a:rPr>
              <a:t>así</a:t>
            </a:r>
            <a:r>
              <a:rPr lang="en-US" sz="1600" b="0" i="0" u="sng" dirty="0">
                <a:effectLst/>
              </a:rPr>
              <a:t> los </a:t>
            </a:r>
            <a:r>
              <a:rPr lang="es-MX" sz="1600" b="0" i="0" u="sng" dirty="0">
                <a:effectLst/>
              </a:rPr>
              <a:t>procesos</a:t>
            </a:r>
            <a:r>
              <a:rPr lang="en-US" sz="1600" b="0" i="0" u="sng" dirty="0">
                <a:effectLst/>
              </a:rPr>
              <a:t> de </a:t>
            </a:r>
            <a:r>
              <a:rPr lang="es-MX" sz="1600" b="0" i="0" u="sng" dirty="0">
                <a:effectLst/>
              </a:rPr>
              <a:t>fabricación</a:t>
            </a:r>
            <a:r>
              <a:rPr lang="en-US" sz="1600" b="0" i="0" u="sng" dirty="0">
                <a:effectLst/>
              </a:rPr>
              <a:t>.</a:t>
            </a:r>
          </a:p>
        </p:txBody>
      </p:sp>
      <p:sp>
        <p:nvSpPr>
          <p:cNvPr id="16" name="Title 1">
            <a:extLst>
              <a:ext uri="{FF2B5EF4-FFF2-40B4-BE49-F238E27FC236}">
                <a16:creationId xmlns:a16="http://schemas.microsoft.com/office/drawing/2014/main" id="{79AEF65D-934B-4020-AA00-0DF80E708AD8}"/>
              </a:ext>
            </a:extLst>
          </p:cNvPr>
          <p:cNvSpPr>
            <a:spLocks noGrp="1"/>
          </p:cNvSpPr>
          <p:nvPr>
            <p:ph type="title"/>
          </p:nvPr>
        </p:nvSpPr>
        <p:spPr>
          <a:xfrm>
            <a:off x="269145" y="112787"/>
            <a:ext cx="6594189" cy="1625210"/>
          </a:xfrm>
        </p:spPr>
        <p:txBody>
          <a:bodyPr vert="horz" lIns="91440" tIns="45720" rIns="91440" bIns="45720" rtlCol="0" anchor="ctr">
            <a:normAutofit/>
          </a:bodyPr>
          <a:lstStyle/>
          <a:p>
            <a:r>
              <a:rPr lang="en-US" kern="1200" dirty="0">
                <a:solidFill>
                  <a:srgbClr val="FFFFFF"/>
                </a:solidFill>
                <a:latin typeface="+mj-lt"/>
                <a:ea typeface="+mj-ea"/>
                <a:cs typeface="+mj-cs"/>
              </a:rPr>
              <a:t>Vision </a:t>
            </a:r>
            <a:r>
              <a:rPr lang="es-MX" kern="1200" dirty="0">
                <a:solidFill>
                  <a:srgbClr val="FFFFFF"/>
                </a:solidFill>
                <a:latin typeface="+mj-lt"/>
                <a:ea typeface="+mj-ea"/>
                <a:cs typeface="+mj-cs"/>
              </a:rPr>
              <a:t>Integrada</a:t>
            </a:r>
          </a:p>
        </p:txBody>
      </p:sp>
    </p:spTree>
    <p:extLst>
      <p:ext uri="{BB962C8B-B14F-4D97-AF65-F5344CB8AC3E}">
        <p14:creationId xmlns:p14="http://schemas.microsoft.com/office/powerpoint/2010/main" val="11609655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BFBBFCD-33BC-4AF2-BE26-176B73B6CAF4}"/>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dirty="0">
                <a:solidFill>
                  <a:srgbClr val="FFFFFF"/>
                </a:solidFill>
                <a:latin typeface="+mj-lt"/>
                <a:ea typeface="+mj-ea"/>
                <a:cs typeface="+mj-cs"/>
              </a:rPr>
              <a:t>NDT</a:t>
            </a:r>
          </a:p>
        </p:txBody>
      </p:sp>
      <p:pic>
        <p:nvPicPr>
          <p:cNvPr id="6" name="Picture 5" descr="A screenshot of a computer&#10;&#10;Description automatically generated with medium confidence">
            <a:extLst>
              <a:ext uri="{FF2B5EF4-FFF2-40B4-BE49-F238E27FC236}">
                <a16:creationId xmlns:a16="http://schemas.microsoft.com/office/drawing/2014/main" id="{4A2C51C7-F28C-46E6-8F9C-B9DD3679C05D}"/>
              </a:ext>
            </a:extLst>
          </p:cNvPr>
          <p:cNvPicPr>
            <a:picLocks noChangeAspect="1"/>
          </p:cNvPicPr>
          <p:nvPr/>
        </p:nvPicPr>
        <p:blipFill rotWithShape="1">
          <a:blip r:embed="rId2"/>
          <a:srcRect l="3947" t="46082" r="5264" b="15708"/>
          <a:stretch/>
        </p:blipFill>
        <p:spPr>
          <a:xfrm>
            <a:off x="351470" y="1753827"/>
            <a:ext cx="11383330" cy="2461752"/>
          </a:xfrm>
          <a:prstGeom prst="rect">
            <a:avLst/>
          </a:prstGeom>
        </p:spPr>
      </p:pic>
      <p:sp>
        <p:nvSpPr>
          <p:cNvPr id="4" name="TextBox 3">
            <a:extLst>
              <a:ext uri="{FF2B5EF4-FFF2-40B4-BE49-F238E27FC236}">
                <a16:creationId xmlns:a16="http://schemas.microsoft.com/office/drawing/2014/main" id="{6F8FBE15-743A-4A91-9201-375E5A5D2EE8}"/>
              </a:ext>
            </a:extLst>
          </p:cNvPr>
          <p:cNvSpPr txBox="1"/>
          <p:nvPr/>
        </p:nvSpPr>
        <p:spPr>
          <a:xfrm>
            <a:off x="593610" y="2121763"/>
            <a:ext cx="3822192" cy="377301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000" dirty="0">
              <a:solidFill>
                <a:schemeClr val="bg1"/>
              </a:solidFill>
            </a:endParaRPr>
          </a:p>
        </p:txBody>
      </p:sp>
      <p:pic>
        <p:nvPicPr>
          <p:cNvPr id="5" name="Picture 4">
            <a:extLst>
              <a:ext uri="{FF2B5EF4-FFF2-40B4-BE49-F238E27FC236}">
                <a16:creationId xmlns:a16="http://schemas.microsoft.com/office/drawing/2014/main" id="{C7840214-66D3-49FB-B967-69F0C743291C}"/>
              </a:ext>
            </a:extLst>
          </p:cNvPr>
          <p:cNvPicPr>
            <a:picLocks noChangeAspect="1"/>
          </p:cNvPicPr>
          <p:nvPr/>
        </p:nvPicPr>
        <p:blipFill rotWithShape="1">
          <a:blip r:embed="rId3"/>
          <a:srcRect l="15621" t="60235" r="37811" b="20784"/>
          <a:stretch/>
        </p:blipFill>
        <p:spPr>
          <a:xfrm>
            <a:off x="593609" y="4235113"/>
            <a:ext cx="5109882" cy="1301676"/>
          </a:xfrm>
          <a:prstGeom prst="rect">
            <a:avLst/>
          </a:prstGeom>
        </p:spPr>
      </p:pic>
      <p:sp>
        <p:nvSpPr>
          <p:cNvPr id="7" name="TextBox 6">
            <a:extLst>
              <a:ext uri="{FF2B5EF4-FFF2-40B4-BE49-F238E27FC236}">
                <a16:creationId xmlns:a16="http://schemas.microsoft.com/office/drawing/2014/main" id="{E585124B-58AD-4A96-9EBB-340A00458AF9}"/>
              </a:ext>
            </a:extLst>
          </p:cNvPr>
          <p:cNvSpPr txBox="1"/>
          <p:nvPr/>
        </p:nvSpPr>
        <p:spPr>
          <a:xfrm>
            <a:off x="5847020" y="5094877"/>
            <a:ext cx="5949563" cy="1846659"/>
          </a:xfrm>
          <a:prstGeom prst="rect">
            <a:avLst/>
          </a:prstGeom>
          <a:noFill/>
        </p:spPr>
        <p:txBody>
          <a:bodyPr wrap="square" rtlCol="0">
            <a:spAutoFit/>
          </a:bodyPr>
          <a:lstStyle/>
          <a:p>
            <a:pPr algn="ctr"/>
            <a:r>
              <a:rPr lang="en-US" sz="1400" i="1" dirty="0">
                <a:solidFill>
                  <a:srgbClr val="002060"/>
                </a:solidFill>
              </a:rPr>
              <a:t>PARTICULAS MAGNETICAS:</a:t>
            </a:r>
          </a:p>
          <a:p>
            <a:pPr algn="just"/>
            <a:r>
              <a:rPr lang="es-MX" sz="1200" dirty="0"/>
              <a:t>Estos ensayos tienen la misión de detectar en una pieza las posibles discontinuidades que haya no solo en la superficie, sino también en las proximidades de ella (discontinuidades subsuperficiales).</a:t>
            </a:r>
          </a:p>
          <a:p>
            <a:pPr algn="just"/>
            <a:r>
              <a:rPr lang="es-MX" sz="1200" dirty="0"/>
              <a:t>El método se basa en la atracción de un polvo metálico aplicado sobre la superficie hacia las discontinuidades presentes en el material bajo la acción de un campo magnético. La acumulación de este polvo metálico en torno a las discontinuidades revelará la localización de las mismas.</a:t>
            </a:r>
          </a:p>
          <a:p>
            <a:endParaRPr lang="es-MX" sz="1400" dirty="0"/>
          </a:p>
        </p:txBody>
      </p:sp>
    </p:spTree>
    <p:extLst>
      <p:ext uri="{BB962C8B-B14F-4D97-AF65-F5344CB8AC3E}">
        <p14:creationId xmlns:p14="http://schemas.microsoft.com/office/powerpoint/2010/main" val="11057950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CC75D9-36A2-4442-9700-2C425BCFEC73}"/>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s-MX" sz="4000" kern="1200" dirty="0">
                <a:solidFill>
                  <a:srgbClr val="FFFFFF"/>
                </a:solidFill>
                <a:latin typeface="+mj-lt"/>
                <a:ea typeface="+mj-ea"/>
                <a:cs typeface="+mj-cs"/>
              </a:rPr>
              <a:t>Pruebas</a:t>
            </a:r>
            <a:r>
              <a:rPr lang="en-US" sz="4000" kern="1200" dirty="0">
                <a:solidFill>
                  <a:srgbClr val="FFFFFF"/>
                </a:solidFill>
                <a:latin typeface="+mj-lt"/>
                <a:ea typeface="+mj-ea"/>
                <a:cs typeface="+mj-cs"/>
              </a:rPr>
              <a:t> </a:t>
            </a:r>
            <a:r>
              <a:rPr lang="es-MX" sz="4000" kern="1200" dirty="0">
                <a:solidFill>
                  <a:srgbClr val="FFFFFF"/>
                </a:solidFill>
                <a:latin typeface="+mj-lt"/>
                <a:ea typeface="+mj-ea"/>
                <a:cs typeface="+mj-cs"/>
              </a:rPr>
              <a:t>Ultrasónicas</a:t>
            </a:r>
            <a:r>
              <a:rPr lang="en-US" sz="4000" kern="1200" dirty="0">
                <a:solidFill>
                  <a:srgbClr val="FFFFFF"/>
                </a:solidFill>
                <a:latin typeface="+mj-lt"/>
                <a:ea typeface="+mj-ea"/>
                <a:cs typeface="+mj-cs"/>
              </a:rPr>
              <a:t> / </a:t>
            </a:r>
            <a:r>
              <a:rPr lang="es-MX" sz="4000" kern="1200" dirty="0">
                <a:solidFill>
                  <a:srgbClr val="FFFFFF"/>
                </a:solidFill>
                <a:latin typeface="+mj-lt"/>
                <a:ea typeface="+mj-ea"/>
                <a:cs typeface="+mj-cs"/>
              </a:rPr>
              <a:t>Visuales</a:t>
            </a:r>
          </a:p>
        </p:txBody>
      </p:sp>
      <p:pic>
        <p:nvPicPr>
          <p:cNvPr id="5" name="Picture 4" descr="Graphical user interface, website&#10;&#10;Description automatically generated">
            <a:extLst>
              <a:ext uri="{FF2B5EF4-FFF2-40B4-BE49-F238E27FC236}">
                <a16:creationId xmlns:a16="http://schemas.microsoft.com/office/drawing/2014/main" id="{5F87A012-0EE7-425A-ADF9-8B75C3988E5E}"/>
              </a:ext>
            </a:extLst>
          </p:cNvPr>
          <p:cNvPicPr>
            <a:picLocks noChangeAspect="1"/>
          </p:cNvPicPr>
          <p:nvPr/>
        </p:nvPicPr>
        <p:blipFill rotWithShape="1">
          <a:blip r:embed="rId2"/>
          <a:srcRect l="1447" t="28772" r="5263" b="28889"/>
          <a:stretch/>
        </p:blipFill>
        <p:spPr>
          <a:xfrm>
            <a:off x="432223" y="1655276"/>
            <a:ext cx="11327549" cy="2847451"/>
          </a:xfrm>
          <a:prstGeom prst="rect">
            <a:avLst/>
          </a:prstGeom>
        </p:spPr>
      </p:pic>
      <p:pic>
        <p:nvPicPr>
          <p:cNvPr id="11" name="Picture 10">
            <a:extLst>
              <a:ext uri="{FF2B5EF4-FFF2-40B4-BE49-F238E27FC236}">
                <a16:creationId xmlns:a16="http://schemas.microsoft.com/office/drawing/2014/main" id="{52D1D8B6-917D-4E9C-BDEF-C69D751B9C6E}"/>
              </a:ext>
            </a:extLst>
          </p:cNvPr>
          <p:cNvPicPr>
            <a:picLocks noChangeAspect="1"/>
          </p:cNvPicPr>
          <p:nvPr/>
        </p:nvPicPr>
        <p:blipFill rotWithShape="1">
          <a:blip r:embed="rId3"/>
          <a:srcRect l="4479" t="31863" r="59198" b="25970"/>
          <a:stretch/>
        </p:blipFill>
        <p:spPr>
          <a:xfrm>
            <a:off x="4342853" y="2568769"/>
            <a:ext cx="3083184" cy="2013278"/>
          </a:xfrm>
          <a:prstGeom prst="rect">
            <a:avLst/>
          </a:prstGeom>
        </p:spPr>
      </p:pic>
      <p:pic>
        <p:nvPicPr>
          <p:cNvPr id="9" name="Picture 8">
            <a:extLst>
              <a:ext uri="{FF2B5EF4-FFF2-40B4-BE49-F238E27FC236}">
                <a16:creationId xmlns:a16="http://schemas.microsoft.com/office/drawing/2014/main" id="{F4305BD1-BA98-4BB7-BF24-D4AE6D71D413}"/>
              </a:ext>
            </a:extLst>
          </p:cNvPr>
          <p:cNvPicPr>
            <a:picLocks noChangeAspect="1"/>
          </p:cNvPicPr>
          <p:nvPr/>
        </p:nvPicPr>
        <p:blipFill rotWithShape="1">
          <a:blip r:embed="rId4"/>
          <a:srcRect t="41403" r="6875" b="22807"/>
          <a:stretch/>
        </p:blipFill>
        <p:spPr>
          <a:xfrm>
            <a:off x="432222" y="4481582"/>
            <a:ext cx="11327549" cy="2027915"/>
          </a:xfrm>
          <a:prstGeom prst="rect">
            <a:avLst/>
          </a:prstGeom>
        </p:spPr>
      </p:pic>
    </p:spTree>
    <p:extLst>
      <p:ext uri="{BB962C8B-B14F-4D97-AF65-F5344CB8AC3E}">
        <p14:creationId xmlns:p14="http://schemas.microsoft.com/office/powerpoint/2010/main" val="40172995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8055"/>
            <a:ext cx="7201941" cy="1508760"/>
          </a:xfrm>
          <a:prstGeom prst="rect">
            <a:avLst/>
          </a:prstGeom>
          <a:solidFill>
            <a:srgbClr val="35385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a:extLst>
              <a:ext uri="{FF2B5EF4-FFF2-40B4-BE49-F238E27FC236}">
                <a16:creationId xmlns:a16="http://schemas.microsoft.com/office/drawing/2014/main" id="{543B4D97-1232-4FC5-85B7-05F21945D3FD}"/>
              </a:ext>
            </a:extLst>
          </p:cNvPr>
          <p:cNvSpPr>
            <a:spLocks noGrp="1"/>
          </p:cNvSpPr>
          <p:nvPr>
            <p:ph type="title"/>
          </p:nvPr>
        </p:nvSpPr>
        <p:spPr>
          <a:xfrm>
            <a:off x="777240" y="694944"/>
            <a:ext cx="6610388" cy="1042416"/>
          </a:xfrm>
        </p:spPr>
        <p:txBody>
          <a:bodyPr vert="horz" lIns="91440" tIns="45720" rIns="91440" bIns="45720" rtlCol="0" anchor="ctr">
            <a:normAutofit/>
          </a:bodyPr>
          <a:lstStyle/>
          <a:p>
            <a:r>
              <a:rPr lang="en-US" sz="2300" kern="1200" dirty="0">
                <a:solidFill>
                  <a:srgbClr val="FFFFFF"/>
                </a:solidFill>
                <a:latin typeface="+mj-lt"/>
                <a:ea typeface="+mj-ea"/>
                <a:cs typeface="+mj-cs"/>
              </a:rPr>
              <a:t>Airbus A380</a:t>
            </a:r>
            <a:br>
              <a:rPr lang="en-US" sz="2300" b="0" i="0" kern="1200" dirty="0">
                <a:solidFill>
                  <a:srgbClr val="FFFFFF"/>
                </a:solidFill>
                <a:effectLst/>
                <a:latin typeface="+mj-lt"/>
                <a:ea typeface="+mj-ea"/>
                <a:cs typeface="+mj-cs"/>
              </a:rPr>
            </a:br>
            <a:endParaRPr lang="en-US" sz="2300" kern="1200" dirty="0">
              <a:solidFill>
                <a:srgbClr val="FFFFFF"/>
              </a:solidFill>
              <a:latin typeface="+mj-lt"/>
              <a:ea typeface="+mj-ea"/>
              <a:cs typeface="+mj-cs"/>
            </a:endParaRPr>
          </a:p>
        </p:txBody>
      </p:sp>
      <p:sp>
        <p:nvSpPr>
          <p:cNvPr id="14" name="Rectangle 13">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5755" y="450222"/>
            <a:ext cx="1861718" cy="1506594"/>
          </a:xfrm>
          <a:prstGeom prst="rect">
            <a:avLst/>
          </a:prstGeom>
          <a:solidFill>
            <a:srgbClr val="33E5FF">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6" name="Rectangle 15">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0314" y="453269"/>
            <a:ext cx="1862765" cy="1505231"/>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8" name="Rectangle 17">
            <a:extLst>
              <a:ext uri="{FF2B5EF4-FFF2-40B4-BE49-F238E27FC236}">
                <a16:creationId xmlns:a16="http://schemas.microsoft.com/office/drawing/2014/main" id="{33A87B69-D1B1-4DA7-B224-F220FC5235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2130552"/>
            <a:ext cx="7205472" cy="4270248"/>
          </a:xfrm>
          <a:prstGeom prst="rect">
            <a:avLst/>
          </a:prstGeom>
          <a:solidFill>
            <a:srgbClr val="33E5F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9F5BB2E7-ED1C-463F-ADC1-959937064BE2}"/>
              </a:ext>
            </a:extLst>
          </p:cNvPr>
          <p:cNvPicPr>
            <a:picLocks noChangeAspect="1"/>
          </p:cNvPicPr>
          <p:nvPr/>
        </p:nvPicPr>
        <p:blipFill rotWithShape="1">
          <a:blip r:embed="rId2"/>
          <a:srcRect l="11484" t="23473" r="38528" b="25278"/>
          <a:stretch/>
        </p:blipFill>
        <p:spPr>
          <a:xfrm>
            <a:off x="717213" y="2331973"/>
            <a:ext cx="6701227" cy="3864530"/>
          </a:xfrm>
          <a:prstGeom prst="rect">
            <a:avLst/>
          </a:prstGeom>
        </p:spPr>
      </p:pic>
      <p:sp>
        <p:nvSpPr>
          <p:cNvPr id="20" name="Rectangle 19">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5755" y="2127680"/>
            <a:ext cx="3887324" cy="4273119"/>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DA00135-91A8-4C95-916E-0F203708ADAE}"/>
              </a:ext>
            </a:extLst>
          </p:cNvPr>
          <p:cNvSpPr txBox="1"/>
          <p:nvPr/>
        </p:nvSpPr>
        <p:spPr>
          <a:xfrm>
            <a:off x="8114575" y="2331973"/>
            <a:ext cx="3360212" cy="2379114"/>
          </a:xfrm>
          <a:prstGeom prst="rect">
            <a:avLst/>
          </a:prstGeom>
        </p:spPr>
        <p:txBody>
          <a:bodyPr vert="horz" lIns="91440" tIns="45720" rIns="91440" bIns="45720" rtlCol="0" anchor="ctr">
            <a:normAutofit/>
          </a:bodyPr>
          <a:lstStyle/>
          <a:p>
            <a:pPr>
              <a:lnSpc>
                <a:spcPct val="90000"/>
              </a:lnSpc>
              <a:spcAft>
                <a:spcPts val="600"/>
              </a:spcAft>
            </a:pPr>
            <a:r>
              <a:rPr lang="en-US" b="0" i="0" dirty="0">
                <a:effectLst/>
              </a:rPr>
              <a:t>El </a:t>
            </a:r>
            <a:r>
              <a:rPr lang="es-MX" b="1" i="0" dirty="0">
                <a:effectLst/>
              </a:rPr>
              <a:t>avión</a:t>
            </a:r>
            <a:r>
              <a:rPr lang="en-US" b="1" i="0" dirty="0">
                <a:effectLst/>
              </a:rPr>
              <a:t> </a:t>
            </a:r>
            <a:r>
              <a:rPr lang="es-MX" b="1" i="0" dirty="0">
                <a:effectLst/>
              </a:rPr>
              <a:t>comercial</a:t>
            </a:r>
            <a:r>
              <a:rPr lang="en-US" b="1" i="0" dirty="0">
                <a:effectLst/>
              </a:rPr>
              <a:t> </a:t>
            </a:r>
            <a:r>
              <a:rPr lang="es-MX" b="1" i="0" dirty="0">
                <a:effectLst/>
              </a:rPr>
              <a:t>más</a:t>
            </a:r>
            <a:r>
              <a:rPr lang="en-US" b="1" i="0" dirty="0">
                <a:effectLst/>
              </a:rPr>
              <a:t> </a:t>
            </a:r>
            <a:r>
              <a:rPr lang="es-MX" b="1" i="0" dirty="0">
                <a:effectLst/>
              </a:rPr>
              <a:t>grande</a:t>
            </a:r>
            <a:r>
              <a:rPr lang="en-US" b="1" i="0" dirty="0">
                <a:effectLst/>
              </a:rPr>
              <a:t> del </a:t>
            </a:r>
            <a:r>
              <a:rPr lang="es-MX" b="1" i="0" dirty="0">
                <a:effectLst/>
              </a:rPr>
              <a:t>mundo</a:t>
            </a:r>
            <a:r>
              <a:rPr lang="en-US" b="0" i="0" dirty="0">
                <a:effectLst/>
              </a:rPr>
              <a:t>, de </a:t>
            </a:r>
            <a:r>
              <a:rPr lang="en-US" b="1" i="0" dirty="0">
                <a:effectLst/>
              </a:rPr>
              <a:t>73 metros de largo</a:t>
            </a:r>
            <a:r>
              <a:rPr lang="en-US" b="0" i="0" dirty="0">
                <a:effectLst/>
              </a:rPr>
              <a:t>, con una </a:t>
            </a:r>
            <a:r>
              <a:rPr lang="es-MX" b="0" i="0" dirty="0">
                <a:effectLst/>
              </a:rPr>
              <a:t>capacidad</a:t>
            </a:r>
            <a:r>
              <a:rPr lang="en-US" b="0" i="0" dirty="0">
                <a:effectLst/>
              </a:rPr>
              <a:t> de </a:t>
            </a:r>
            <a:r>
              <a:rPr lang="en-US" b="1" i="0" dirty="0">
                <a:effectLst/>
              </a:rPr>
              <a:t>853 </a:t>
            </a:r>
            <a:r>
              <a:rPr lang="es-MX" b="1" i="0" dirty="0">
                <a:effectLst/>
              </a:rPr>
              <a:t>pasajeros</a:t>
            </a:r>
            <a:r>
              <a:rPr lang="en-US" b="0" i="0" dirty="0">
                <a:effectLst/>
              </a:rPr>
              <a:t> y que </a:t>
            </a:r>
            <a:r>
              <a:rPr lang="es-MX" b="0" i="0" dirty="0">
                <a:effectLst/>
              </a:rPr>
              <a:t>pesa</a:t>
            </a:r>
            <a:r>
              <a:rPr lang="en-US" b="0" i="0" dirty="0">
                <a:effectLst/>
              </a:rPr>
              <a:t> </a:t>
            </a:r>
            <a:r>
              <a:rPr lang="es-MX" b="0" i="0" dirty="0">
                <a:effectLst/>
              </a:rPr>
              <a:t>alrededor</a:t>
            </a:r>
            <a:r>
              <a:rPr lang="en-US" b="0" i="0" dirty="0">
                <a:effectLst/>
              </a:rPr>
              <a:t> de </a:t>
            </a:r>
            <a:r>
              <a:rPr lang="en-US" b="1" i="0" dirty="0">
                <a:effectLst/>
              </a:rPr>
              <a:t>575 </a:t>
            </a:r>
            <a:r>
              <a:rPr lang="es-MX" b="1" i="0" dirty="0">
                <a:effectLst/>
              </a:rPr>
              <a:t>toneladas</a:t>
            </a:r>
            <a:r>
              <a:rPr lang="en-US" b="0" i="0" dirty="0">
                <a:effectLst/>
              </a:rPr>
              <a:t>,. </a:t>
            </a:r>
          </a:p>
          <a:p>
            <a:pPr>
              <a:lnSpc>
                <a:spcPct val="90000"/>
              </a:lnSpc>
              <a:spcAft>
                <a:spcPts val="600"/>
              </a:spcAft>
            </a:pPr>
            <a:r>
              <a:rPr lang="en-US" b="0" i="0" dirty="0">
                <a:effectLst/>
              </a:rPr>
              <a:t>Este </a:t>
            </a:r>
            <a:r>
              <a:rPr lang="en-US" b="1" i="0" dirty="0">
                <a:effectLst/>
              </a:rPr>
              <a:t>Airbus A380</a:t>
            </a:r>
            <a:r>
              <a:rPr lang="en-US" b="0" i="0" dirty="0">
                <a:effectLst/>
              </a:rPr>
              <a:t>,</a:t>
            </a:r>
            <a:endParaRPr lang="en-US" dirty="0"/>
          </a:p>
        </p:txBody>
      </p:sp>
      <p:sp>
        <p:nvSpPr>
          <p:cNvPr id="15" name="TextBox 14">
            <a:extLst>
              <a:ext uri="{FF2B5EF4-FFF2-40B4-BE49-F238E27FC236}">
                <a16:creationId xmlns:a16="http://schemas.microsoft.com/office/drawing/2014/main" id="{72FC8213-D940-452E-88FD-E9059D49ED99}"/>
              </a:ext>
            </a:extLst>
          </p:cNvPr>
          <p:cNvSpPr txBox="1"/>
          <p:nvPr/>
        </p:nvSpPr>
        <p:spPr>
          <a:xfrm>
            <a:off x="8147443" y="4880267"/>
            <a:ext cx="3120060" cy="923330"/>
          </a:xfrm>
          <a:prstGeom prst="rect">
            <a:avLst/>
          </a:prstGeom>
          <a:noFill/>
        </p:spPr>
        <p:txBody>
          <a:bodyPr wrap="square">
            <a:spAutoFit/>
          </a:bodyPr>
          <a:lstStyle/>
          <a:p>
            <a:r>
              <a:rPr lang="en-US" dirty="0"/>
              <a:t>Airbus </a:t>
            </a:r>
            <a:r>
              <a:rPr lang="es-MX" dirty="0"/>
              <a:t>dejará</a:t>
            </a:r>
            <a:r>
              <a:rPr lang="en-US" dirty="0"/>
              <a:t> de </a:t>
            </a:r>
            <a:r>
              <a:rPr lang="es-MX" dirty="0"/>
              <a:t>fabricar</a:t>
            </a:r>
            <a:r>
              <a:rPr lang="en-US" dirty="0"/>
              <a:t> el A380, el </a:t>
            </a:r>
            <a:r>
              <a:rPr lang="es-MX" dirty="0"/>
              <a:t>avión</a:t>
            </a:r>
            <a:r>
              <a:rPr lang="en-US" dirty="0"/>
              <a:t> de </a:t>
            </a:r>
            <a:r>
              <a:rPr lang="es-MX" dirty="0"/>
              <a:t>pasajeros</a:t>
            </a:r>
            <a:r>
              <a:rPr lang="en-US" dirty="0"/>
              <a:t> </a:t>
            </a:r>
            <a:r>
              <a:rPr lang="es-MX" dirty="0"/>
              <a:t>más</a:t>
            </a:r>
            <a:r>
              <a:rPr lang="en-US" dirty="0"/>
              <a:t> </a:t>
            </a:r>
            <a:r>
              <a:rPr lang="es-MX" dirty="0"/>
              <a:t>grande</a:t>
            </a:r>
            <a:r>
              <a:rPr lang="en-US" dirty="0"/>
              <a:t> del </a:t>
            </a:r>
            <a:r>
              <a:rPr lang="es-MX" dirty="0"/>
              <a:t>mundo</a:t>
            </a:r>
            <a:r>
              <a:rPr lang="en-US" dirty="0"/>
              <a:t>, </a:t>
            </a:r>
            <a:endParaRPr lang="es-MX" dirty="0"/>
          </a:p>
        </p:txBody>
      </p:sp>
    </p:spTree>
    <p:extLst>
      <p:ext uri="{BB962C8B-B14F-4D97-AF65-F5344CB8AC3E}">
        <p14:creationId xmlns:p14="http://schemas.microsoft.com/office/powerpoint/2010/main" val="3304504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3E5D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4202340E-1445-4742-9D1E-BB64CD9889FF}"/>
              </a:ext>
            </a:extLst>
          </p:cNvPr>
          <p:cNvSpPr>
            <a:spLocks noGrp="1"/>
          </p:cNvSpPr>
          <p:nvPr>
            <p:ph type="title"/>
          </p:nvPr>
        </p:nvSpPr>
        <p:spPr>
          <a:xfrm>
            <a:off x="524256" y="516804"/>
            <a:ext cx="6594189" cy="1625210"/>
          </a:xfrm>
        </p:spPr>
        <p:txBody>
          <a:bodyPr vert="horz" lIns="91440" tIns="45720" rIns="91440" bIns="45720" rtlCol="0" anchor="ctr">
            <a:normAutofit/>
          </a:bodyPr>
          <a:lstStyle/>
          <a:p>
            <a:r>
              <a:rPr lang="es-MX" kern="1200" dirty="0">
                <a:solidFill>
                  <a:srgbClr val="FFFFFF"/>
                </a:solidFill>
                <a:latin typeface="+mj-lt"/>
                <a:ea typeface="+mj-ea"/>
                <a:cs typeface="+mj-cs"/>
              </a:rPr>
              <a:t>Industria</a:t>
            </a:r>
            <a:r>
              <a:rPr lang="en-US" kern="1200" dirty="0">
                <a:solidFill>
                  <a:srgbClr val="FFFFFF"/>
                </a:solidFill>
                <a:latin typeface="+mj-lt"/>
                <a:ea typeface="+mj-ea"/>
                <a:cs typeface="+mj-cs"/>
              </a:rPr>
              <a:t> </a:t>
            </a:r>
            <a:r>
              <a:rPr lang="es-MX" kern="1200" dirty="0">
                <a:solidFill>
                  <a:srgbClr val="FFFFFF"/>
                </a:solidFill>
                <a:latin typeface="+mj-lt"/>
                <a:ea typeface="+mj-ea"/>
                <a:cs typeface="+mj-cs"/>
              </a:rPr>
              <a:t>Aeroespacial</a:t>
            </a:r>
          </a:p>
        </p:txBody>
      </p:sp>
      <p:sp>
        <p:nvSpPr>
          <p:cNvPr id="54" name="Rectangle 53">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screen shot of a plane&#10;&#10;Description automatically generated with low confidence">
            <a:extLst>
              <a:ext uri="{FF2B5EF4-FFF2-40B4-BE49-F238E27FC236}">
                <a16:creationId xmlns:a16="http://schemas.microsoft.com/office/drawing/2014/main" id="{DAAF0CF2-16DE-481D-BDBE-AE842009581B}"/>
              </a:ext>
            </a:extLst>
          </p:cNvPr>
          <p:cNvPicPr>
            <a:picLocks noChangeAspect="1"/>
          </p:cNvPicPr>
          <p:nvPr/>
        </p:nvPicPr>
        <p:blipFill rotWithShape="1">
          <a:blip r:embed="rId2"/>
          <a:srcRect l="64860" t="23000" r="3681" b="36500"/>
          <a:stretch/>
        </p:blipFill>
        <p:spPr>
          <a:xfrm>
            <a:off x="1590480" y="2660287"/>
            <a:ext cx="4532439" cy="3646887"/>
          </a:xfrm>
          <a:prstGeom prst="rect">
            <a:avLst/>
          </a:prstGeom>
        </p:spPr>
      </p:pic>
      <p:sp>
        <p:nvSpPr>
          <p:cNvPr id="56" name="Rectangle 5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173527BE-A4B3-4B80-96F4-C1E0C7048B4E}"/>
              </a:ext>
            </a:extLst>
          </p:cNvPr>
          <p:cNvSpPr txBox="1"/>
          <p:nvPr/>
        </p:nvSpPr>
        <p:spPr>
          <a:xfrm>
            <a:off x="7829551" y="917725"/>
            <a:ext cx="3624508" cy="4852362"/>
          </a:xfrm>
          <a:prstGeom prst="rect">
            <a:avLst/>
          </a:prstGeom>
        </p:spPr>
        <p:txBody>
          <a:bodyPr vert="horz" lIns="91440" tIns="45720" rIns="91440" bIns="45720" rtlCol="0" anchor="ctr">
            <a:normAutofit/>
          </a:bodyPr>
          <a:lstStyle/>
          <a:p>
            <a:pPr>
              <a:lnSpc>
                <a:spcPct val="90000"/>
              </a:lnSpc>
              <a:spcAft>
                <a:spcPts val="600"/>
              </a:spcAft>
            </a:pPr>
            <a:r>
              <a:rPr lang="en-US" dirty="0">
                <a:solidFill>
                  <a:schemeClr val="bg1"/>
                </a:solidFill>
                <a:latin typeface="Kumbh Sans"/>
              </a:rPr>
              <a:t>La </a:t>
            </a:r>
            <a:r>
              <a:rPr lang="es-MX" dirty="0">
                <a:solidFill>
                  <a:schemeClr val="bg1"/>
                </a:solidFill>
                <a:latin typeface="Kumbh Sans"/>
              </a:rPr>
              <a:t>industria</a:t>
            </a:r>
            <a:r>
              <a:rPr lang="en-US" dirty="0">
                <a:solidFill>
                  <a:schemeClr val="bg1"/>
                </a:solidFill>
                <a:latin typeface="Kumbh Sans"/>
              </a:rPr>
              <a:t> </a:t>
            </a:r>
            <a:r>
              <a:rPr lang="es-MX" dirty="0">
                <a:solidFill>
                  <a:schemeClr val="bg1"/>
                </a:solidFill>
                <a:latin typeface="Kumbh Sans"/>
              </a:rPr>
              <a:t>aeroespacial</a:t>
            </a:r>
            <a:r>
              <a:rPr lang="en-US" dirty="0">
                <a:solidFill>
                  <a:schemeClr val="bg1"/>
                </a:solidFill>
                <a:latin typeface="Kumbh Sans"/>
              </a:rPr>
              <a:t> es una de las </a:t>
            </a:r>
            <a:r>
              <a:rPr lang="es-MX" dirty="0">
                <a:solidFill>
                  <a:schemeClr val="bg1"/>
                </a:solidFill>
                <a:latin typeface="Kumbh Sans"/>
              </a:rPr>
              <a:t>más</a:t>
            </a:r>
            <a:r>
              <a:rPr lang="en-US" dirty="0">
                <a:solidFill>
                  <a:schemeClr val="bg1"/>
                </a:solidFill>
                <a:latin typeface="Kumbh Sans"/>
              </a:rPr>
              <a:t> </a:t>
            </a:r>
            <a:r>
              <a:rPr lang="es-MX" dirty="0">
                <a:solidFill>
                  <a:schemeClr val="bg1"/>
                </a:solidFill>
                <a:latin typeface="Kumbh Sans"/>
              </a:rPr>
              <a:t>complejas</a:t>
            </a:r>
            <a:r>
              <a:rPr lang="en-US" dirty="0">
                <a:solidFill>
                  <a:schemeClr val="bg1"/>
                </a:solidFill>
                <a:latin typeface="Kumbh Sans"/>
              </a:rPr>
              <a:t> e </a:t>
            </a:r>
            <a:r>
              <a:rPr lang="es-MX" dirty="0">
                <a:solidFill>
                  <a:schemeClr val="bg1"/>
                </a:solidFill>
                <a:latin typeface="Kumbh Sans"/>
              </a:rPr>
              <a:t>importantes</a:t>
            </a:r>
            <a:r>
              <a:rPr lang="en-US" dirty="0">
                <a:solidFill>
                  <a:schemeClr val="bg1"/>
                </a:solidFill>
                <a:latin typeface="Kumbh Sans"/>
              </a:rPr>
              <a:t> </a:t>
            </a:r>
            <a:r>
              <a:rPr lang="es-MX" dirty="0">
                <a:solidFill>
                  <a:schemeClr val="bg1"/>
                </a:solidFill>
                <a:latin typeface="Kumbh Sans"/>
              </a:rPr>
              <a:t>en</a:t>
            </a:r>
            <a:r>
              <a:rPr lang="en-US" dirty="0">
                <a:solidFill>
                  <a:schemeClr val="bg1"/>
                </a:solidFill>
                <a:latin typeface="Kumbh Sans"/>
              </a:rPr>
              <a:t> el </a:t>
            </a:r>
            <a:r>
              <a:rPr lang="es-MX" dirty="0">
                <a:solidFill>
                  <a:schemeClr val="bg1"/>
                </a:solidFill>
                <a:latin typeface="Kumbh Sans"/>
              </a:rPr>
              <a:t>mundo</a:t>
            </a:r>
            <a:r>
              <a:rPr lang="en-US" dirty="0">
                <a:solidFill>
                  <a:schemeClr val="bg1"/>
                </a:solidFill>
                <a:latin typeface="Kumbh Sans"/>
              </a:rPr>
              <a:t>. La </a:t>
            </a:r>
            <a:r>
              <a:rPr lang="es-MX" dirty="0">
                <a:solidFill>
                  <a:schemeClr val="bg1"/>
                </a:solidFill>
                <a:latin typeface="Kumbh Sans"/>
              </a:rPr>
              <a:t>naturaleza</a:t>
            </a:r>
            <a:r>
              <a:rPr lang="en-US" dirty="0">
                <a:solidFill>
                  <a:schemeClr val="bg1"/>
                </a:solidFill>
                <a:latin typeface="Kumbh Sans"/>
              </a:rPr>
              <a:t> de </a:t>
            </a:r>
            <a:r>
              <a:rPr lang="es-MX" dirty="0">
                <a:solidFill>
                  <a:schemeClr val="bg1"/>
                </a:solidFill>
                <a:latin typeface="Kumbh Sans"/>
              </a:rPr>
              <a:t>su</a:t>
            </a:r>
            <a:r>
              <a:rPr lang="en-US" dirty="0">
                <a:solidFill>
                  <a:schemeClr val="bg1"/>
                </a:solidFill>
                <a:latin typeface="Kumbh Sans"/>
              </a:rPr>
              <a:t> </a:t>
            </a:r>
            <a:r>
              <a:rPr lang="es-MX" dirty="0">
                <a:solidFill>
                  <a:schemeClr val="bg1"/>
                </a:solidFill>
                <a:latin typeface="Kumbh Sans"/>
              </a:rPr>
              <a:t>contenido</a:t>
            </a:r>
            <a:r>
              <a:rPr lang="en-US" dirty="0">
                <a:solidFill>
                  <a:schemeClr val="bg1"/>
                </a:solidFill>
                <a:latin typeface="Kumbh Sans"/>
              </a:rPr>
              <a:t> </a:t>
            </a:r>
            <a:r>
              <a:rPr lang="es-MX" dirty="0">
                <a:solidFill>
                  <a:schemeClr val="bg1"/>
                </a:solidFill>
                <a:latin typeface="Kumbh Sans"/>
              </a:rPr>
              <a:t>exige</a:t>
            </a:r>
            <a:r>
              <a:rPr lang="en-US" dirty="0">
                <a:solidFill>
                  <a:schemeClr val="bg1"/>
                </a:solidFill>
                <a:latin typeface="Kumbh Sans"/>
              </a:rPr>
              <a:t> </a:t>
            </a:r>
            <a:r>
              <a:rPr lang="es-MX" dirty="0">
                <a:solidFill>
                  <a:schemeClr val="bg1"/>
                </a:solidFill>
                <a:latin typeface="Kumbh Sans"/>
              </a:rPr>
              <a:t>innovación</a:t>
            </a:r>
            <a:r>
              <a:rPr lang="en-US" dirty="0">
                <a:solidFill>
                  <a:schemeClr val="bg1"/>
                </a:solidFill>
                <a:latin typeface="Kumbh Sans"/>
              </a:rPr>
              <a:t> </a:t>
            </a:r>
            <a:r>
              <a:rPr lang="es-MX" dirty="0">
                <a:solidFill>
                  <a:schemeClr val="bg1"/>
                </a:solidFill>
                <a:latin typeface="Kumbh Sans"/>
              </a:rPr>
              <a:t>tecnológica</a:t>
            </a:r>
            <a:r>
              <a:rPr lang="en-US" dirty="0">
                <a:solidFill>
                  <a:schemeClr val="bg1"/>
                </a:solidFill>
                <a:latin typeface="Kumbh Sans"/>
              </a:rPr>
              <a:t>, </a:t>
            </a:r>
            <a:r>
              <a:rPr lang="es-MX" dirty="0">
                <a:solidFill>
                  <a:schemeClr val="bg1"/>
                </a:solidFill>
                <a:latin typeface="Kumbh Sans"/>
              </a:rPr>
              <a:t>así</a:t>
            </a:r>
            <a:r>
              <a:rPr lang="en-US" dirty="0">
                <a:solidFill>
                  <a:schemeClr val="bg1"/>
                </a:solidFill>
                <a:latin typeface="Kumbh Sans"/>
              </a:rPr>
              <a:t> </a:t>
            </a:r>
            <a:r>
              <a:rPr lang="es-MX" dirty="0">
                <a:solidFill>
                  <a:schemeClr val="bg1"/>
                </a:solidFill>
                <a:latin typeface="Kumbh Sans"/>
              </a:rPr>
              <a:t>como</a:t>
            </a:r>
            <a:r>
              <a:rPr lang="en-US" dirty="0">
                <a:solidFill>
                  <a:schemeClr val="bg1"/>
                </a:solidFill>
                <a:latin typeface="Kumbh Sans"/>
              </a:rPr>
              <a:t> </a:t>
            </a:r>
            <a:r>
              <a:rPr lang="es-MX" dirty="0">
                <a:solidFill>
                  <a:schemeClr val="bg1"/>
                </a:solidFill>
                <a:latin typeface="Kumbh Sans"/>
              </a:rPr>
              <a:t>capacitación</a:t>
            </a:r>
            <a:r>
              <a:rPr lang="en-US" dirty="0">
                <a:solidFill>
                  <a:schemeClr val="bg1"/>
                </a:solidFill>
                <a:latin typeface="Kumbh Sans"/>
              </a:rPr>
              <a:t> </a:t>
            </a:r>
            <a:r>
              <a:rPr lang="es-MX" dirty="0">
                <a:solidFill>
                  <a:schemeClr val="bg1"/>
                </a:solidFill>
                <a:latin typeface="Kumbh Sans"/>
              </a:rPr>
              <a:t>permanente</a:t>
            </a:r>
            <a:r>
              <a:rPr lang="en-US" dirty="0">
                <a:solidFill>
                  <a:schemeClr val="bg1"/>
                </a:solidFill>
                <a:latin typeface="Kumbh Sans"/>
              </a:rPr>
              <a:t> de </a:t>
            </a:r>
            <a:r>
              <a:rPr lang="es-MX" dirty="0">
                <a:solidFill>
                  <a:schemeClr val="bg1"/>
                </a:solidFill>
                <a:latin typeface="Kumbh Sans"/>
              </a:rPr>
              <a:t>recursos</a:t>
            </a:r>
            <a:r>
              <a:rPr lang="en-US" dirty="0">
                <a:solidFill>
                  <a:schemeClr val="bg1"/>
                </a:solidFill>
                <a:latin typeface="Kumbh Sans"/>
              </a:rPr>
              <a:t> </a:t>
            </a:r>
            <a:r>
              <a:rPr lang="es-MX" dirty="0">
                <a:solidFill>
                  <a:schemeClr val="bg1"/>
                </a:solidFill>
                <a:latin typeface="Kumbh Sans"/>
              </a:rPr>
              <a:t>humanos</a:t>
            </a:r>
            <a:r>
              <a:rPr lang="en-US" dirty="0">
                <a:solidFill>
                  <a:schemeClr val="bg1"/>
                </a:solidFill>
                <a:latin typeface="Kumbh Sans"/>
              </a:rPr>
              <a:t>; </a:t>
            </a:r>
            <a:r>
              <a:rPr lang="es-MX" dirty="0">
                <a:solidFill>
                  <a:schemeClr val="bg1"/>
                </a:solidFill>
                <a:latin typeface="Kumbh Sans"/>
              </a:rPr>
              <a:t>también</a:t>
            </a:r>
            <a:r>
              <a:rPr lang="en-US" dirty="0">
                <a:solidFill>
                  <a:schemeClr val="bg1"/>
                </a:solidFill>
                <a:latin typeface="Kumbh Sans"/>
              </a:rPr>
              <a:t> </a:t>
            </a:r>
            <a:r>
              <a:rPr lang="es-MX" dirty="0">
                <a:solidFill>
                  <a:schemeClr val="bg1"/>
                </a:solidFill>
                <a:latin typeface="Kumbh Sans"/>
              </a:rPr>
              <a:t>requiere</a:t>
            </a:r>
            <a:r>
              <a:rPr lang="en-US" dirty="0">
                <a:solidFill>
                  <a:schemeClr val="bg1"/>
                </a:solidFill>
                <a:latin typeface="Kumbh Sans"/>
              </a:rPr>
              <a:t> de una gran </a:t>
            </a:r>
            <a:r>
              <a:rPr lang="es-MX" dirty="0">
                <a:solidFill>
                  <a:schemeClr val="bg1"/>
                </a:solidFill>
                <a:latin typeface="Kumbh Sans"/>
              </a:rPr>
              <a:t>sensibilidad</a:t>
            </a:r>
            <a:r>
              <a:rPr lang="en-US" dirty="0">
                <a:solidFill>
                  <a:schemeClr val="bg1"/>
                </a:solidFill>
                <a:latin typeface="Kumbh Sans"/>
              </a:rPr>
              <a:t> </a:t>
            </a:r>
            <a:r>
              <a:rPr lang="es-MX" dirty="0">
                <a:solidFill>
                  <a:schemeClr val="bg1"/>
                </a:solidFill>
                <a:latin typeface="Kumbh Sans"/>
              </a:rPr>
              <a:t>en</a:t>
            </a:r>
            <a:r>
              <a:rPr lang="en-US" dirty="0">
                <a:solidFill>
                  <a:schemeClr val="bg1"/>
                </a:solidFill>
                <a:latin typeface="Kumbh Sans"/>
              </a:rPr>
              <a:t> los </a:t>
            </a:r>
            <a:r>
              <a:rPr lang="es-MX" dirty="0">
                <a:solidFill>
                  <a:schemeClr val="bg1"/>
                </a:solidFill>
                <a:latin typeface="Kumbh Sans"/>
              </a:rPr>
              <a:t>procesos</a:t>
            </a:r>
            <a:r>
              <a:rPr lang="en-US" dirty="0">
                <a:solidFill>
                  <a:schemeClr val="bg1"/>
                </a:solidFill>
                <a:latin typeface="Kumbh Sans"/>
              </a:rPr>
              <a:t> </a:t>
            </a:r>
            <a:r>
              <a:rPr lang="es-MX" dirty="0">
                <a:solidFill>
                  <a:schemeClr val="bg1"/>
                </a:solidFill>
                <a:latin typeface="Kumbh Sans"/>
              </a:rPr>
              <a:t>productivos</a:t>
            </a:r>
            <a:r>
              <a:rPr lang="en-US" dirty="0">
                <a:solidFill>
                  <a:schemeClr val="bg1"/>
                </a:solidFill>
                <a:latin typeface="Kumbh Sans"/>
              </a:rPr>
              <a:t> que </a:t>
            </a:r>
            <a:r>
              <a:rPr lang="es-MX" dirty="0">
                <a:solidFill>
                  <a:schemeClr val="bg1"/>
                </a:solidFill>
                <a:latin typeface="Kumbh Sans"/>
              </a:rPr>
              <a:t>involucran</a:t>
            </a:r>
            <a:r>
              <a:rPr lang="en-US" dirty="0">
                <a:solidFill>
                  <a:schemeClr val="bg1"/>
                </a:solidFill>
                <a:latin typeface="Kumbh Sans"/>
              </a:rPr>
              <a:t> a una </a:t>
            </a:r>
            <a:r>
              <a:rPr lang="es-MX" dirty="0">
                <a:solidFill>
                  <a:schemeClr val="bg1"/>
                </a:solidFill>
                <a:latin typeface="Kumbh Sans"/>
              </a:rPr>
              <a:t>industria</a:t>
            </a:r>
            <a:r>
              <a:rPr lang="en-US" dirty="0">
                <a:solidFill>
                  <a:schemeClr val="bg1"/>
                </a:solidFill>
                <a:latin typeface="Kumbh Sans"/>
              </a:rPr>
              <a:t> de la </a:t>
            </a:r>
            <a:r>
              <a:rPr lang="es-MX" dirty="0">
                <a:solidFill>
                  <a:schemeClr val="bg1"/>
                </a:solidFill>
                <a:latin typeface="Kumbh Sans"/>
              </a:rPr>
              <a:t>cual</a:t>
            </a:r>
            <a:r>
              <a:rPr lang="en-US" dirty="0">
                <a:solidFill>
                  <a:schemeClr val="bg1"/>
                </a:solidFill>
                <a:latin typeface="Kumbh Sans"/>
              </a:rPr>
              <a:t> </a:t>
            </a:r>
            <a:r>
              <a:rPr lang="es-MX" dirty="0">
                <a:solidFill>
                  <a:schemeClr val="bg1"/>
                </a:solidFill>
                <a:latin typeface="Kumbh Sans"/>
              </a:rPr>
              <a:t>dependen</a:t>
            </a:r>
            <a:r>
              <a:rPr lang="en-US" dirty="0">
                <a:solidFill>
                  <a:schemeClr val="bg1"/>
                </a:solidFill>
                <a:latin typeface="Kumbh Sans"/>
              </a:rPr>
              <a:t> </a:t>
            </a:r>
            <a:r>
              <a:rPr lang="es-MX" dirty="0">
                <a:solidFill>
                  <a:schemeClr val="bg1"/>
                </a:solidFill>
                <a:latin typeface="Kumbh Sans"/>
              </a:rPr>
              <a:t>vidas</a:t>
            </a:r>
            <a:r>
              <a:rPr lang="en-US" dirty="0">
                <a:solidFill>
                  <a:schemeClr val="bg1"/>
                </a:solidFill>
                <a:latin typeface="Kumbh Sans"/>
              </a:rPr>
              <a:t> </a:t>
            </a:r>
            <a:r>
              <a:rPr lang="es-MX" dirty="0">
                <a:solidFill>
                  <a:schemeClr val="bg1"/>
                </a:solidFill>
                <a:latin typeface="Kumbh Sans"/>
              </a:rPr>
              <a:t>humanas</a:t>
            </a:r>
            <a:r>
              <a:rPr lang="en-US" dirty="0">
                <a:solidFill>
                  <a:schemeClr val="bg1"/>
                </a:solidFill>
                <a:latin typeface="Kumbh Sans"/>
              </a:rPr>
              <a:t>.</a:t>
            </a:r>
          </a:p>
        </p:txBody>
      </p:sp>
    </p:spTree>
    <p:extLst>
      <p:ext uri="{BB962C8B-B14F-4D97-AF65-F5344CB8AC3E}">
        <p14:creationId xmlns:p14="http://schemas.microsoft.com/office/powerpoint/2010/main" val="27376915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444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479ADC5-6512-40D8-9785-2C0B00048268}"/>
              </a:ext>
            </a:extLst>
          </p:cNvPr>
          <p:cNvSpPr>
            <a:spLocks noGrp="1"/>
          </p:cNvSpPr>
          <p:nvPr>
            <p:ph type="title"/>
          </p:nvPr>
        </p:nvSpPr>
        <p:spPr>
          <a:xfrm>
            <a:off x="524256" y="516804"/>
            <a:ext cx="6594189" cy="1625210"/>
          </a:xfrm>
        </p:spPr>
        <p:txBody>
          <a:bodyPr vert="horz" lIns="91440" tIns="45720" rIns="91440" bIns="45720" rtlCol="0" anchor="ctr">
            <a:normAutofit/>
          </a:bodyPr>
          <a:lstStyle/>
          <a:p>
            <a:r>
              <a:rPr lang="en-US" sz="2400" b="0" i="0" kern="1200" dirty="0">
                <a:solidFill>
                  <a:srgbClr val="FFFFFF"/>
                </a:solidFill>
                <a:effectLst/>
                <a:latin typeface="+mj-lt"/>
                <a:ea typeface="+mj-ea"/>
                <a:cs typeface="+mj-cs"/>
              </a:rPr>
              <a:t>El </a:t>
            </a:r>
            <a:r>
              <a:rPr lang="es-MX" sz="2400" b="0" i="0" kern="1200" dirty="0">
                <a:solidFill>
                  <a:srgbClr val="FFFFFF"/>
                </a:solidFill>
                <a:effectLst/>
                <a:latin typeface="+mj-lt"/>
                <a:ea typeface="+mj-ea"/>
                <a:cs typeface="+mj-cs"/>
              </a:rPr>
              <a:t>ambicioso</a:t>
            </a:r>
            <a:r>
              <a:rPr lang="en-US" sz="2400" b="0" i="0" kern="1200" dirty="0">
                <a:solidFill>
                  <a:srgbClr val="FFFFFF"/>
                </a:solidFill>
                <a:effectLst/>
                <a:latin typeface="+mj-lt"/>
                <a:ea typeface="+mj-ea"/>
                <a:cs typeface="+mj-cs"/>
              </a:rPr>
              <a:t> </a:t>
            </a:r>
            <a:r>
              <a:rPr lang="es-MX" sz="2400" b="0" i="0" kern="1200" dirty="0">
                <a:solidFill>
                  <a:srgbClr val="FFFFFF"/>
                </a:solidFill>
                <a:effectLst/>
                <a:latin typeface="+mj-lt"/>
                <a:ea typeface="+mj-ea"/>
                <a:cs typeface="+mj-cs"/>
              </a:rPr>
              <a:t>objetivo</a:t>
            </a:r>
            <a:r>
              <a:rPr lang="en-US" sz="2400" b="0" i="0" kern="1200" dirty="0">
                <a:solidFill>
                  <a:srgbClr val="FFFFFF"/>
                </a:solidFill>
                <a:effectLst/>
                <a:latin typeface="+mj-lt"/>
                <a:ea typeface="+mj-ea"/>
                <a:cs typeface="+mj-cs"/>
              </a:rPr>
              <a:t> es </a:t>
            </a:r>
            <a:r>
              <a:rPr lang="es-MX" sz="2400" b="0" i="0" kern="1200" dirty="0">
                <a:solidFill>
                  <a:srgbClr val="FFFFFF"/>
                </a:solidFill>
                <a:effectLst/>
                <a:latin typeface="+mj-lt"/>
                <a:ea typeface="+mj-ea"/>
                <a:cs typeface="+mj-cs"/>
              </a:rPr>
              <a:t>hacer</a:t>
            </a:r>
            <a:r>
              <a:rPr lang="en-US" sz="2400" b="0" i="0" kern="1200" dirty="0">
                <a:solidFill>
                  <a:srgbClr val="FFFFFF"/>
                </a:solidFill>
                <a:effectLst/>
                <a:latin typeface="+mj-lt"/>
                <a:ea typeface="+mj-ea"/>
                <a:cs typeface="+mj-cs"/>
              </a:rPr>
              <a:t> volar el XB1, </a:t>
            </a:r>
            <a:r>
              <a:rPr lang="es-MX" sz="2400" b="0" i="0" kern="1200" dirty="0">
                <a:solidFill>
                  <a:srgbClr val="FFFFFF"/>
                </a:solidFill>
                <a:effectLst/>
                <a:latin typeface="+mj-lt"/>
                <a:ea typeface="+mj-ea"/>
                <a:cs typeface="+mj-cs"/>
              </a:rPr>
              <a:t>abrir</a:t>
            </a:r>
            <a:r>
              <a:rPr lang="en-US" sz="2400" b="0" i="0" kern="1200" dirty="0">
                <a:solidFill>
                  <a:srgbClr val="FFFFFF"/>
                </a:solidFill>
                <a:effectLst/>
                <a:latin typeface="+mj-lt"/>
                <a:ea typeface="+mj-ea"/>
                <a:cs typeface="+mj-cs"/>
              </a:rPr>
              <a:t> una </a:t>
            </a:r>
            <a:r>
              <a:rPr lang="es-MX" sz="2400" b="0" i="0" kern="1200" dirty="0">
                <a:solidFill>
                  <a:srgbClr val="FFFFFF"/>
                </a:solidFill>
                <a:effectLst/>
                <a:latin typeface="+mj-lt"/>
                <a:ea typeface="+mj-ea"/>
                <a:cs typeface="+mj-cs"/>
              </a:rPr>
              <a:t>fábrica</a:t>
            </a:r>
            <a:r>
              <a:rPr lang="en-US" sz="2400" b="0" i="0" kern="1200" dirty="0">
                <a:solidFill>
                  <a:srgbClr val="FFFFFF"/>
                </a:solidFill>
                <a:effectLst/>
                <a:latin typeface="+mj-lt"/>
                <a:ea typeface="+mj-ea"/>
                <a:cs typeface="+mj-cs"/>
              </a:rPr>
              <a:t> </a:t>
            </a:r>
            <a:r>
              <a:rPr lang="es-MX" sz="2400" b="0" i="0" kern="1200" dirty="0">
                <a:solidFill>
                  <a:srgbClr val="FFFFFF"/>
                </a:solidFill>
                <a:effectLst/>
                <a:latin typeface="+mj-lt"/>
                <a:ea typeface="+mj-ea"/>
                <a:cs typeface="+mj-cs"/>
              </a:rPr>
              <a:t>en</a:t>
            </a:r>
            <a:r>
              <a:rPr lang="en-US" sz="2400" b="0" i="0" kern="1200" dirty="0">
                <a:solidFill>
                  <a:srgbClr val="FFFFFF"/>
                </a:solidFill>
                <a:effectLst/>
                <a:latin typeface="+mj-lt"/>
                <a:ea typeface="+mj-ea"/>
                <a:cs typeface="+mj-cs"/>
              </a:rPr>
              <a:t> </a:t>
            </a:r>
            <a:r>
              <a:rPr lang="es-MX" sz="2400" b="0" i="0" kern="1200" dirty="0">
                <a:solidFill>
                  <a:srgbClr val="FFFFFF"/>
                </a:solidFill>
                <a:effectLst/>
                <a:latin typeface="+mj-lt"/>
                <a:ea typeface="+mj-ea"/>
                <a:cs typeface="+mj-cs"/>
              </a:rPr>
              <a:t>Estados</a:t>
            </a:r>
            <a:r>
              <a:rPr lang="en-US" sz="2400" b="0" i="0" kern="1200" dirty="0">
                <a:solidFill>
                  <a:srgbClr val="FFFFFF"/>
                </a:solidFill>
                <a:effectLst/>
                <a:latin typeface="+mj-lt"/>
                <a:ea typeface="+mj-ea"/>
                <a:cs typeface="+mj-cs"/>
              </a:rPr>
              <a:t> Unidos </a:t>
            </a:r>
            <a:r>
              <a:rPr lang="es-MX" sz="2400" b="0" i="0" kern="1200" dirty="0">
                <a:solidFill>
                  <a:srgbClr val="FFFFFF"/>
                </a:solidFill>
                <a:effectLst/>
                <a:latin typeface="+mj-lt"/>
                <a:ea typeface="+mj-ea"/>
                <a:cs typeface="+mj-cs"/>
              </a:rPr>
              <a:t>en</a:t>
            </a:r>
            <a:r>
              <a:rPr lang="en-US" sz="2400" b="0" i="0" kern="1200" dirty="0">
                <a:solidFill>
                  <a:srgbClr val="FFFFFF"/>
                </a:solidFill>
                <a:effectLst/>
                <a:latin typeface="+mj-lt"/>
                <a:ea typeface="+mj-ea"/>
                <a:cs typeface="+mj-cs"/>
              </a:rPr>
              <a:t> 2022, </a:t>
            </a:r>
            <a:r>
              <a:rPr lang="es-MX" sz="2400" b="0" i="0" kern="1200" dirty="0">
                <a:solidFill>
                  <a:srgbClr val="FFFFFF"/>
                </a:solidFill>
                <a:effectLst/>
                <a:latin typeface="+mj-lt"/>
                <a:ea typeface="+mj-ea"/>
                <a:cs typeface="+mj-cs"/>
              </a:rPr>
              <a:t>construir</a:t>
            </a:r>
            <a:r>
              <a:rPr lang="en-US" sz="2400" b="0" i="0" kern="1200" dirty="0">
                <a:solidFill>
                  <a:srgbClr val="FFFFFF"/>
                </a:solidFill>
                <a:effectLst/>
                <a:latin typeface="+mj-lt"/>
                <a:ea typeface="+mj-ea"/>
                <a:cs typeface="+mj-cs"/>
              </a:rPr>
              <a:t> </a:t>
            </a:r>
            <a:r>
              <a:rPr lang="es-MX" sz="2400" b="0" i="0" kern="1200" dirty="0">
                <a:solidFill>
                  <a:srgbClr val="FFFFFF"/>
                </a:solidFill>
                <a:effectLst/>
                <a:latin typeface="+mj-lt"/>
                <a:ea typeface="+mj-ea"/>
                <a:cs typeface="+mj-cs"/>
              </a:rPr>
              <a:t>su</a:t>
            </a:r>
            <a:r>
              <a:rPr lang="en-US" sz="2400" b="0" i="0" kern="1200" dirty="0">
                <a:solidFill>
                  <a:srgbClr val="FFFFFF"/>
                </a:solidFill>
                <a:effectLst/>
                <a:latin typeface="+mj-lt"/>
                <a:ea typeface="+mj-ea"/>
                <a:cs typeface="+mj-cs"/>
              </a:rPr>
              <a:t> primer </a:t>
            </a:r>
            <a:r>
              <a:rPr lang="es-MX" sz="2400" b="0" i="0" kern="1200" dirty="0">
                <a:solidFill>
                  <a:srgbClr val="FFFFFF"/>
                </a:solidFill>
                <a:effectLst/>
                <a:latin typeface="+mj-lt"/>
                <a:ea typeface="+mj-ea"/>
                <a:cs typeface="+mj-cs"/>
              </a:rPr>
              <a:t>avión</a:t>
            </a:r>
            <a:r>
              <a:rPr lang="en-US" sz="2400" b="0" i="0" kern="1200" dirty="0">
                <a:solidFill>
                  <a:srgbClr val="FFFFFF"/>
                </a:solidFill>
                <a:effectLst/>
                <a:latin typeface="+mj-lt"/>
                <a:ea typeface="+mj-ea"/>
                <a:cs typeface="+mj-cs"/>
              </a:rPr>
              <a:t> </a:t>
            </a:r>
            <a:r>
              <a:rPr lang="es-MX" sz="2400" b="0" i="0" kern="1200" dirty="0">
                <a:solidFill>
                  <a:srgbClr val="FFFFFF"/>
                </a:solidFill>
                <a:effectLst/>
                <a:latin typeface="+mj-lt"/>
                <a:ea typeface="+mj-ea"/>
                <a:cs typeface="+mj-cs"/>
              </a:rPr>
              <a:t>comercial</a:t>
            </a:r>
            <a:r>
              <a:rPr lang="en-US" sz="2400" b="0" i="0" kern="1200" dirty="0">
                <a:solidFill>
                  <a:srgbClr val="FFFFFF"/>
                </a:solidFill>
                <a:effectLst/>
                <a:latin typeface="+mj-lt"/>
                <a:ea typeface="+mj-ea"/>
                <a:cs typeface="+mj-cs"/>
              </a:rPr>
              <a:t>, el Overture </a:t>
            </a:r>
            <a:r>
              <a:rPr lang="es-MX" sz="2400" b="0" i="0" kern="1200" dirty="0">
                <a:solidFill>
                  <a:srgbClr val="FFFFFF"/>
                </a:solidFill>
                <a:effectLst/>
                <a:latin typeface="+mj-lt"/>
                <a:ea typeface="+mj-ea"/>
                <a:cs typeface="+mj-cs"/>
              </a:rPr>
              <a:t>en</a:t>
            </a:r>
            <a:r>
              <a:rPr lang="en-US" sz="2400" b="0" i="0" kern="1200" dirty="0">
                <a:solidFill>
                  <a:srgbClr val="FFFFFF"/>
                </a:solidFill>
                <a:effectLst/>
                <a:latin typeface="+mj-lt"/>
                <a:ea typeface="+mj-ea"/>
                <a:cs typeface="+mj-cs"/>
              </a:rPr>
              <a:t> 2023 y </a:t>
            </a:r>
            <a:r>
              <a:rPr lang="es-MX" sz="2400" b="0" i="0" kern="1200" dirty="0">
                <a:solidFill>
                  <a:srgbClr val="FFFFFF"/>
                </a:solidFill>
                <a:effectLst/>
                <a:latin typeface="+mj-lt"/>
                <a:ea typeface="+mj-ea"/>
                <a:cs typeface="+mj-cs"/>
              </a:rPr>
              <a:t>tenerlo</a:t>
            </a:r>
            <a:r>
              <a:rPr lang="en-US" sz="2400" b="0" i="0" kern="1200" dirty="0">
                <a:solidFill>
                  <a:srgbClr val="FFFFFF"/>
                </a:solidFill>
                <a:effectLst/>
                <a:latin typeface="+mj-lt"/>
                <a:ea typeface="+mj-ea"/>
                <a:cs typeface="+mj-cs"/>
              </a:rPr>
              <a:t> </a:t>
            </a:r>
            <a:r>
              <a:rPr lang="es-MX" sz="2400" b="0" i="0" kern="1200" dirty="0">
                <a:solidFill>
                  <a:srgbClr val="FFFFFF"/>
                </a:solidFill>
                <a:effectLst/>
                <a:latin typeface="+mj-lt"/>
                <a:ea typeface="+mj-ea"/>
                <a:cs typeface="+mj-cs"/>
              </a:rPr>
              <a:t>en</a:t>
            </a:r>
            <a:r>
              <a:rPr lang="en-US" sz="2400" b="0" i="0" kern="1200" dirty="0">
                <a:solidFill>
                  <a:srgbClr val="FFFFFF"/>
                </a:solidFill>
                <a:effectLst/>
                <a:latin typeface="+mj-lt"/>
                <a:ea typeface="+mj-ea"/>
                <a:cs typeface="+mj-cs"/>
              </a:rPr>
              <a:t> los </a:t>
            </a:r>
            <a:r>
              <a:rPr lang="es-MX" sz="2400" b="0" i="0" kern="1200" dirty="0">
                <a:solidFill>
                  <a:srgbClr val="FFFFFF"/>
                </a:solidFill>
                <a:effectLst/>
                <a:latin typeface="+mj-lt"/>
                <a:ea typeface="+mj-ea"/>
                <a:cs typeface="+mj-cs"/>
              </a:rPr>
              <a:t>cielos</a:t>
            </a:r>
            <a:r>
              <a:rPr lang="en-US" sz="2400" b="0" i="0" kern="1200" dirty="0">
                <a:solidFill>
                  <a:srgbClr val="FFFFFF"/>
                </a:solidFill>
                <a:effectLst/>
                <a:latin typeface="+mj-lt"/>
                <a:ea typeface="+mj-ea"/>
                <a:cs typeface="+mj-cs"/>
              </a:rPr>
              <a:t> </a:t>
            </a:r>
            <a:r>
              <a:rPr lang="es-MX" sz="2400" b="0" i="0" kern="1200" dirty="0">
                <a:solidFill>
                  <a:srgbClr val="FFFFFF"/>
                </a:solidFill>
                <a:effectLst/>
                <a:latin typeface="+mj-lt"/>
                <a:ea typeface="+mj-ea"/>
                <a:cs typeface="+mj-cs"/>
              </a:rPr>
              <a:t>en</a:t>
            </a:r>
            <a:r>
              <a:rPr lang="en-US" sz="2400" b="0" i="0" kern="1200" dirty="0">
                <a:solidFill>
                  <a:srgbClr val="FFFFFF"/>
                </a:solidFill>
                <a:effectLst/>
                <a:latin typeface="+mj-lt"/>
                <a:ea typeface="+mj-ea"/>
                <a:cs typeface="+mj-cs"/>
              </a:rPr>
              <a:t> 2026.</a:t>
            </a:r>
            <a:endParaRPr lang="en-US" sz="2400" kern="1200" dirty="0">
              <a:solidFill>
                <a:srgbClr val="FFFFFF"/>
              </a:solidFill>
              <a:latin typeface="+mj-lt"/>
              <a:ea typeface="+mj-ea"/>
              <a:cs typeface="+mj-cs"/>
            </a:endParaRPr>
          </a:p>
        </p:txBody>
      </p:sp>
      <p:sp>
        <p:nvSpPr>
          <p:cNvPr id="21" name="Rectangle 20">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A2C47157-5748-405B-A347-128674AC2BD5}"/>
              </a:ext>
            </a:extLst>
          </p:cNvPr>
          <p:cNvPicPr>
            <a:picLocks noChangeAspect="1"/>
          </p:cNvPicPr>
          <p:nvPr/>
        </p:nvPicPr>
        <p:blipFill rotWithShape="1">
          <a:blip r:embed="rId2"/>
          <a:srcRect l="18594" t="13889" r="35703" b="39861"/>
          <a:stretch/>
        </p:blipFill>
        <p:spPr>
          <a:xfrm>
            <a:off x="653360" y="2660287"/>
            <a:ext cx="6406678" cy="3646887"/>
          </a:xfrm>
          <a:prstGeom prst="rect">
            <a:avLst/>
          </a:prstGeom>
        </p:spPr>
      </p:pic>
      <p:sp>
        <p:nvSpPr>
          <p:cNvPr id="23" name="Rectangle 2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776E9C5-A9DE-4F43-8189-6DDDCF029E45}"/>
              </a:ext>
            </a:extLst>
          </p:cNvPr>
          <p:cNvSpPr txBox="1"/>
          <p:nvPr/>
        </p:nvSpPr>
        <p:spPr>
          <a:xfrm>
            <a:off x="7710029" y="917725"/>
            <a:ext cx="3744029" cy="4852362"/>
          </a:xfrm>
          <a:prstGeom prst="rect">
            <a:avLst/>
          </a:prstGeom>
        </p:spPr>
        <p:txBody>
          <a:bodyPr vert="horz" lIns="91440" tIns="45720" rIns="91440" bIns="45720" rtlCol="0" anchor="ctr">
            <a:normAutofit/>
          </a:bodyPr>
          <a:lstStyle/>
          <a:p>
            <a:pPr>
              <a:lnSpc>
                <a:spcPct val="90000"/>
              </a:lnSpc>
              <a:spcAft>
                <a:spcPts val="600"/>
              </a:spcAft>
            </a:pPr>
            <a:r>
              <a:rPr lang="en-US" sz="1600" dirty="0">
                <a:solidFill>
                  <a:schemeClr val="bg1"/>
                </a:solidFill>
              </a:rPr>
              <a:t>Una </a:t>
            </a:r>
            <a:r>
              <a:rPr lang="es-MX" sz="1600" dirty="0">
                <a:solidFill>
                  <a:schemeClr val="bg1"/>
                </a:solidFill>
              </a:rPr>
              <a:t>empresa</a:t>
            </a:r>
            <a:r>
              <a:rPr lang="en-US" sz="1600" dirty="0">
                <a:solidFill>
                  <a:schemeClr val="bg1"/>
                </a:solidFill>
              </a:rPr>
              <a:t> de </a:t>
            </a:r>
            <a:r>
              <a:rPr lang="es-MX" sz="1600" dirty="0">
                <a:solidFill>
                  <a:schemeClr val="bg1"/>
                </a:solidFill>
              </a:rPr>
              <a:t>aviones</a:t>
            </a:r>
            <a:r>
              <a:rPr lang="en-US" sz="1600" dirty="0">
                <a:solidFill>
                  <a:schemeClr val="bg1"/>
                </a:solidFill>
              </a:rPr>
              <a:t> </a:t>
            </a:r>
            <a:r>
              <a:rPr lang="es-MX" sz="1600" dirty="0">
                <a:solidFill>
                  <a:schemeClr val="bg1"/>
                </a:solidFill>
              </a:rPr>
              <a:t>supersónicos</a:t>
            </a:r>
            <a:r>
              <a:rPr lang="en-US" sz="1600" dirty="0">
                <a:solidFill>
                  <a:schemeClr val="bg1"/>
                </a:solidFill>
              </a:rPr>
              <a:t> ha </a:t>
            </a:r>
            <a:r>
              <a:rPr lang="es-MX" sz="1600" dirty="0">
                <a:solidFill>
                  <a:schemeClr val="bg1"/>
                </a:solidFill>
              </a:rPr>
              <a:t>revelado</a:t>
            </a:r>
            <a:r>
              <a:rPr lang="en-US" sz="1600" dirty="0">
                <a:solidFill>
                  <a:schemeClr val="bg1"/>
                </a:solidFill>
              </a:rPr>
              <a:t> </a:t>
            </a:r>
            <a:r>
              <a:rPr lang="es-MX" sz="1600" dirty="0">
                <a:solidFill>
                  <a:schemeClr val="bg1"/>
                </a:solidFill>
              </a:rPr>
              <a:t>su</a:t>
            </a:r>
            <a:r>
              <a:rPr lang="en-US" sz="1600" dirty="0">
                <a:solidFill>
                  <a:schemeClr val="bg1"/>
                </a:solidFill>
              </a:rPr>
              <a:t> plan a largo </a:t>
            </a:r>
            <a:r>
              <a:rPr lang="es-MX" sz="1600" dirty="0">
                <a:solidFill>
                  <a:schemeClr val="bg1"/>
                </a:solidFill>
              </a:rPr>
              <a:t>plazo</a:t>
            </a:r>
            <a:r>
              <a:rPr lang="en-US" sz="1600" dirty="0">
                <a:solidFill>
                  <a:schemeClr val="bg1"/>
                </a:solidFill>
              </a:rPr>
              <a:t> de </a:t>
            </a:r>
            <a:r>
              <a:rPr lang="es-MX" sz="1600" dirty="0">
                <a:solidFill>
                  <a:schemeClr val="bg1"/>
                </a:solidFill>
              </a:rPr>
              <a:t>realizar</a:t>
            </a:r>
            <a:r>
              <a:rPr lang="en-US" sz="1600" dirty="0">
                <a:solidFill>
                  <a:schemeClr val="bg1"/>
                </a:solidFill>
              </a:rPr>
              <a:t> </a:t>
            </a:r>
            <a:r>
              <a:rPr lang="es-MX" sz="1600" dirty="0">
                <a:solidFill>
                  <a:schemeClr val="bg1"/>
                </a:solidFill>
              </a:rPr>
              <a:t>vuelos</a:t>
            </a:r>
            <a:r>
              <a:rPr lang="en-US" sz="1600" dirty="0">
                <a:solidFill>
                  <a:schemeClr val="bg1"/>
                </a:solidFill>
              </a:rPr>
              <a:t> </a:t>
            </a:r>
            <a:r>
              <a:rPr lang="es-NI" sz="1600" dirty="0">
                <a:solidFill>
                  <a:schemeClr val="bg1"/>
                </a:solidFill>
              </a:rPr>
              <a:t>baratos</a:t>
            </a:r>
            <a:r>
              <a:rPr lang="en-US" sz="1600" dirty="0">
                <a:solidFill>
                  <a:schemeClr val="bg1"/>
                </a:solidFill>
              </a:rPr>
              <a:t> y </a:t>
            </a:r>
            <a:r>
              <a:rPr lang="es-MX" sz="1600" dirty="0">
                <a:solidFill>
                  <a:schemeClr val="bg1"/>
                </a:solidFill>
              </a:rPr>
              <a:t>rápidos</a:t>
            </a:r>
            <a:r>
              <a:rPr lang="en-US" sz="1600" dirty="0">
                <a:solidFill>
                  <a:schemeClr val="bg1"/>
                </a:solidFill>
              </a:rPr>
              <a:t> a </a:t>
            </a:r>
            <a:r>
              <a:rPr lang="es-MX" sz="1600" dirty="0">
                <a:solidFill>
                  <a:schemeClr val="bg1"/>
                </a:solidFill>
              </a:rPr>
              <a:t>cualquier</a:t>
            </a:r>
            <a:r>
              <a:rPr lang="en-US" sz="1600" dirty="0">
                <a:solidFill>
                  <a:schemeClr val="bg1"/>
                </a:solidFill>
              </a:rPr>
              <a:t> </a:t>
            </a:r>
            <a:r>
              <a:rPr lang="es-MX" sz="1600" dirty="0">
                <a:solidFill>
                  <a:schemeClr val="bg1"/>
                </a:solidFill>
              </a:rPr>
              <a:t>parte</a:t>
            </a:r>
            <a:r>
              <a:rPr lang="en-US" sz="1600" dirty="0">
                <a:solidFill>
                  <a:schemeClr val="bg1"/>
                </a:solidFill>
              </a:rPr>
              <a:t> del </a:t>
            </a:r>
            <a:r>
              <a:rPr lang="es-MX" sz="1600" dirty="0">
                <a:solidFill>
                  <a:schemeClr val="bg1"/>
                </a:solidFill>
              </a:rPr>
              <a:t>mundo</a:t>
            </a:r>
            <a:r>
              <a:rPr lang="en-US" sz="1600" dirty="0">
                <a:solidFill>
                  <a:schemeClr val="bg1"/>
                </a:solidFill>
              </a:rPr>
              <a:t> </a:t>
            </a:r>
            <a:r>
              <a:rPr lang="es-MX" sz="1600" dirty="0">
                <a:solidFill>
                  <a:schemeClr val="bg1"/>
                </a:solidFill>
              </a:rPr>
              <a:t>en</a:t>
            </a:r>
            <a:r>
              <a:rPr lang="en-US" sz="1600" dirty="0">
                <a:solidFill>
                  <a:schemeClr val="bg1"/>
                </a:solidFill>
              </a:rPr>
              <a:t> un </a:t>
            </a:r>
            <a:r>
              <a:rPr lang="es-MX" sz="1600" dirty="0">
                <a:solidFill>
                  <a:schemeClr val="bg1"/>
                </a:solidFill>
              </a:rPr>
              <a:t>lapso</a:t>
            </a:r>
            <a:r>
              <a:rPr lang="en-US" sz="1600" dirty="0">
                <a:solidFill>
                  <a:schemeClr val="bg1"/>
                </a:solidFill>
              </a:rPr>
              <a:t> de 4 horas o </a:t>
            </a:r>
            <a:r>
              <a:rPr lang="es-MX" sz="1600" dirty="0">
                <a:solidFill>
                  <a:schemeClr val="bg1"/>
                </a:solidFill>
              </a:rPr>
              <a:t>menos</a:t>
            </a:r>
            <a:r>
              <a:rPr lang="en-US" sz="1600" dirty="0">
                <a:solidFill>
                  <a:schemeClr val="bg1"/>
                </a:solidFill>
              </a:rPr>
              <a:t> solo por una </a:t>
            </a:r>
            <a:r>
              <a:rPr lang="es-MX" sz="1600" dirty="0">
                <a:solidFill>
                  <a:schemeClr val="bg1"/>
                </a:solidFill>
              </a:rPr>
              <a:t>fracción</a:t>
            </a:r>
            <a:r>
              <a:rPr lang="en-US" sz="1600" dirty="0">
                <a:solidFill>
                  <a:schemeClr val="bg1"/>
                </a:solidFill>
              </a:rPr>
              <a:t> de </a:t>
            </a:r>
            <a:r>
              <a:rPr lang="es-MX" sz="1600" dirty="0">
                <a:solidFill>
                  <a:schemeClr val="bg1"/>
                </a:solidFill>
              </a:rPr>
              <a:t>precio</a:t>
            </a:r>
            <a:r>
              <a:rPr lang="en-US" sz="1600" dirty="0">
                <a:solidFill>
                  <a:schemeClr val="bg1"/>
                </a:solidFill>
              </a:rPr>
              <a:t> que se </a:t>
            </a:r>
            <a:r>
              <a:rPr lang="es-MX" sz="1600" dirty="0">
                <a:solidFill>
                  <a:schemeClr val="bg1"/>
                </a:solidFill>
              </a:rPr>
              <a:t>sitúa</a:t>
            </a:r>
            <a:r>
              <a:rPr lang="en-US" sz="1600" dirty="0">
                <a:solidFill>
                  <a:schemeClr val="bg1"/>
                </a:solidFill>
              </a:rPr>
              <a:t> </a:t>
            </a:r>
            <a:r>
              <a:rPr lang="es-MX" sz="1600" dirty="0">
                <a:solidFill>
                  <a:schemeClr val="bg1"/>
                </a:solidFill>
              </a:rPr>
              <a:t>en</a:t>
            </a:r>
            <a:r>
              <a:rPr lang="en-US" sz="1600" dirty="0">
                <a:solidFill>
                  <a:schemeClr val="bg1"/>
                </a:solidFill>
              </a:rPr>
              <a:t> 100 </a:t>
            </a:r>
            <a:r>
              <a:rPr lang="es-MX" sz="1600" dirty="0">
                <a:solidFill>
                  <a:schemeClr val="bg1"/>
                </a:solidFill>
              </a:rPr>
              <a:t>dólares</a:t>
            </a:r>
            <a:r>
              <a:rPr lang="en-US" sz="1600" dirty="0">
                <a:solidFill>
                  <a:schemeClr val="bg1"/>
                </a:solidFill>
              </a:rPr>
              <a:t>.</a:t>
            </a:r>
          </a:p>
          <a:p>
            <a:pPr>
              <a:lnSpc>
                <a:spcPct val="90000"/>
              </a:lnSpc>
              <a:spcAft>
                <a:spcPts val="600"/>
              </a:spcAft>
            </a:pPr>
            <a:r>
              <a:rPr lang="en-US" sz="1600" dirty="0">
                <a:solidFill>
                  <a:schemeClr val="bg1"/>
                </a:solidFill>
              </a:rPr>
              <a:t> El </a:t>
            </a:r>
            <a:r>
              <a:rPr lang="es-MX" sz="1600" dirty="0">
                <a:solidFill>
                  <a:schemeClr val="bg1"/>
                </a:solidFill>
              </a:rPr>
              <a:t>avión</a:t>
            </a:r>
            <a:r>
              <a:rPr lang="en-US" sz="1600" dirty="0">
                <a:solidFill>
                  <a:schemeClr val="bg1"/>
                </a:solidFill>
              </a:rPr>
              <a:t> </a:t>
            </a:r>
            <a:r>
              <a:rPr lang="es-MX" sz="1600" dirty="0">
                <a:solidFill>
                  <a:schemeClr val="bg1"/>
                </a:solidFill>
              </a:rPr>
              <a:t>supersónico</a:t>
            </a:r>
            <a:r>
              <a:rPr lang="en-US" sz="1600" dirty="0">
                <a:solidFill>
                  <a:schemeClr val="bg1"/>
                </a:solidFill>
              </a:rPr>
              <a:t> que </a:t>
            </a:r>
            <a:r>
              <a:rPr lang="es-MX" sz="1600" dirty="0">
                <a:solidFill>
                  <a:schemeClr val="bg1"/>
                </a:solidFill>
              </a:rPr>
              <a:t>han</a:t>
            </a:r>
            <a:r>
              <a:rPr lang="en-US" sz="1600" dirty="0">
                <a:solidFill>
                  <a:schemeClr val="bg1"/>
                </a:solidFill>
              </a:rPr>
              <a:t> </a:t>
            </a:r>
            <a:r>
              <a:rPr lang="es-MX" sz="1600" dirty="0">
                <a:solidFill>
                  <a:schemeClr val="bg1"/>
                </a:solidFill>
              </a:rPr>
              <a:t>presentado</a:t>
            </a:r>
            <a:r>
              <a:rPr lang="en-US" sz="1600" dirty="0">
                <a:solidFill>
                  <a:schemeClr val="bg1"/>
                </a:solidFill>
              </a:rPr>
              <a:t> </a:t>
            </a:r>
            <a:r>
              <a:rPr lang="es-MX" sz="1600" dirty="0">
                <a:solidFill>
                  <a:schemeClr val="bg1"/>
                </a:solidFill>
              </a:rPr>
              <a:t>sería</a:t>
            </a:r>
            <a:r>
              <a:rPr lang="en-US" sz="1600" dirty="0">
                <a:solidFill>
                  <a:schemeClr val="bg1"/>
                </a:solidFill>
              </a:rPr>
              <a:t> </a:t>
            </a:r>
            <a:r>
              <a:rPr lang="es-MX" sz="1600" dirty="0">
                <a:solidFill>
                  <a:schemeClr val="bg1"/>
                </a:solidFill>
              </a:rPr>
              <a:t>tres</a:t>
            </a:r>
            <a:r>
              <a:rPr lang="en-US" sz="1600" dirty="0">
                <a:solidFill>
                  <a:schemeClr val="bg1"/>
                </a:solidFill>
              </a:rPr>
              <a:t> </a:t>
            </a:r>
            <a:r>
              <a:rPr lang="es-MX" sz="1600" dirty="0">
                <a:solidFill>
                  <a:schemeClr val="bg1"/>
                </a:solidFill>
              </a:rPr>
              <a:t>veces</a:t>
            </a:r>
            <a:r>
              <a:rPr lang="en-US" sz="1600" dirty="0">
                <a:solidFill>
                  <a:schemeClr val="bg1"/>
                </a:solidFill>
              </a:rPr>
              <a:t> </a:t>
            </a:r>
            <a:r>
              <a:rPr lang="es-MX" sz="1600" dirty="0">
                <a:solidFill>
                  <a:schemeClr val="bg1"/>
                </a:solidFill>
              </a:rPr>
              <a:t>más</a:t>
            </a:r>
            <a:r>
              <a:rPr lang="en-US" sz="1600" dirty="0">
                <a:solidFill>
                  <a:schemeClr val="bg1"/>
                </a:solidFill>
              </a:rPr>
              <a:t> </a:t>
            </a:r>
            <a:r>
              <a:rPr lang="es-NI" sz="1600" dirty="0">
                <a:solidFill>
                  <a:schemeClr val="bg1"/>
                </a:solidFill>
              </a:rPr>
              <a:t>rápido</a:t>
            </a:r>
            <a:r>
              <a:rPr lang="en-US" sz="1600" dirty="0">
                <a:solidFill>
                  <a:schemeClr val="bg1"/>
                </a:solidFill>
              </a:rPr>
              <a:t> que los </a:t>
            </a:r>
            <a:r>
              <a:rPr lang="es-MX" sz="1600" dirty="0">
                <a:solidFill>
                  <a:schemeClr val="bg1"/>
                </a:solidFill>
              </a:rPr>
              <a:t>aviones</a:t>
            </a:r>
            <a:r>
              <a:rPr lang="en-US" sz="1600" dirty="0">
                <a:solidFill>
                  <a:schemeClr val="bg1"/>
                </a:solidFill>
              </a:rPr>
              <a:t> </a:t>
            </a:r>
            <a:r>
              <a:rPr lang="es-MX" sz="1600" dirty="0">
                <a:solidFill>
                  <a:schemeClr val="bg1"/>
                </a:solidFill>
              </a:rPr>
              <a:t>comerciales</a:t>
            </a:r>
            <a:r>
              <a:rPr lang="en-US" sz="1600" dirty="0">
                <a:solidFill>
                  <a:schemeClr val="bg1"/>
                </a:solidFill>
              </a:rPr>
              <a:t> </a:t>
            </a:r>
            <a:r>
              <a:rPr lang="es-MX" sz="1600" dirty="0">
                <a:solidFill>
                  <a:schemeClr val="bg1"/>
                </a:solidFill>
              </a:rPr>
              <a:t>más</a:t>
            </a:r>
            <a:r>
              <a:rPr lang="en-US" sz="1600" dirty="0">
                <a:solidFill>
                  <a:schemeClr val="bg1"/>
                </a:solidFill>
              </a:rPr>
              <a:t> </a:t>
            </a:r>
            <a:r>
              <a:rPr lang="es-MX" sz="1600" dirty="0">
                <a:solidFill>
                  <a:schemeClr val="bg1"/>
                </a:solidFill>
              </a:rPr>
              <a:t>utilizados</a:t>
            </a:r>
            <a:r>
              <a:rPr lang="en-US" sz="1600" dirty="0">
                <a:solidFill>
                  <a:schemeClr val="bg1"/>
                </a:solidFill>
              </a:rPr>
              <a:t>.</a:t>
            </a:r>
          </a:p>
          <a:p>
            <a:pPr>
              <a:lnSpc>
                <a:spcPct val="90000"/>
              </a:lnSpc>
              <a:spcAft>
                <a:spcPts val="600"/>
              </a:spcAft>
            </a:pPr>
            <a:r>
              <a:rPr lang="es-MX" sz="1600" dirty="0">
                <a:solidFill>
                  <a:schemeClr val="bg1"/>
                </a:solidFill>
              </a:rPr>
              <a:t>Así</a:t>
            </a:r>
            <a:r>
              <a:rPr lang="en-US" sz="1600" dirty="0">
                <a:solidFill>
                  <a:schemeClr val="bg1"/>
                </a:solidFill>
              </a:rPr>
              <a:t>, Boom Supersonic </a:t>
            </a:r>
            <a:r>
              <a:rPr lang="es-MX" sz="1600" dirty="0">
                <a:solidFill>
                  <a:schemeClr val="bg1"/>
                </a:solidFill>
              </a:rPr>
              <a:t>viene</a:t>
            </a:r>
            <a:r>
              <a:rPr lang="en-US" sz="1600" dirty="0">
                <a:solidFill>
                  <a:schemeClr val="bg1"/>
                </a:solidFill>
              </a:rPr>
              <a:t> a </a:t>
            </a:r>
            <a:r>
              <a:rPr lang="es-MX" sz="1600" dirty="0">
                <a:solidFill>
                  <a:schemeClr val="bg1"/>
                </a:solidFill>
              </a:rPr>
              <a:t>revivir</a:t>
            </a:r>
            <a:r>
              <a:rPr lang="en-US" sz="1600" dirty="0">
                <a:solidFill>
                  <a:schemeClr val="bg1"/>
                </a:solidFill>
              </a:rPr>
              <a:t> el </a:t>
            </a:r>
            <a:r>
              <a:rPr lang="es-MX" sz="1600" dirty="0">
                <a:solidFill>
                  <a:schemeClr val="bg1"/>
                </a:solidFill>
              </a:rPr>
              <a:t>sueño</a:t>
            </a:r>
            <a:r>
              <a:rPr lang="en-US" sz="1600" dirty="0">
                <a:solidFill>
                  <a:schemeClr val="bg1"/>
                </a:solidFill>
              </a:rPr>
              <a:t> </a:t>
            </a:r>
            <a:r>
              <a:rPr lang="es-MX" sz="1600" dirty="0">
                <a:solidFill>
                  <a:schemeClr val="bg1"/>
                </a:solidFill>
              </a:rPr>
              <a:t>supersónico</a:t>
            </a:r>
            <a:r>
              <a:rPr lang="en-US" sz="1600" dirty="0">
                <a:solidFill>
                  <a:schemeClr val="bg1"/>
                </a:solidFill>
              </a:rPr>
              <a:t> que </a:t>
            </a:r>
            <a:r>
              <a:rPr lang="es-MX" sz="1600" dirty="0">
                <a:solidFill>
                  <a:schemeClr val="bg1"/>
                </a:solidFill>
              </a:rPr>
              <a:t>murió</a:t>
            </a:r>
            <a:r>
              <a:rPr lang="en-US" sz="1600" dirty="0">
                <a:solidFill>
                  <a:schemeClr val="bg1"/>
                </a:solidFill>
              </a:rPr>
              <a:t> con la </a:t>
            </a:r>
            <a:r>
              <a:rPr lang="es-MX" sz="1600" dirty="0">
                <a:solidFill>
                  <a:schemeClr val="bg1"/>
                </a:solidFill>
              </a:rPr>
              <a:t>retirada</a:t>
            </a:r>
            <a:r>
              <a:rPr lang="en-US" sz="1600" dirty="0">
                <a:solidFill>
                  <a:schemeClr val="bg1"/>
                </a:solidFill>
              </a:rPr>
              <a:t> del </a:t>
            </a:r>
            <a:r>
              <a:rPr lang="es-MX" sz="1600" dirty="0">
                <a:solidFill>
                  <a:schemeClr val="bg1"/>
                </a:solidFill>
              </a:rPr>
              <a:t>Concord</a:t>
            </a:r>
            <a:r>
              <a:rPr lang="en-US" sz="1600" dirty="0">
                <a:solidFill>
                  <a:schemeClr val="bg1"/>
                </a:solidFill>
              </a:rPr>
              <a:t> de </a:t>
            </a:r>
            <a:r>
              <a:rPr lang="es-MX" sz="1600" dirty="0">
                <a:solidFill>
                  <a:schemeClr val="bg1"/>
                </a:solidFill>
              </a:rPr>
              <a:t>hace</a:t>
            </a:r>
            <a:r>
              <a:rPr lang="en-US" sz="1600" dirty="0">
                <a:solidFill>
                  <a:schemeClr val="bg1"/>
                </a:solidFill>
              </a:rPr>
              <a:t> </a:t>
            </a:r>
            <a:r>
              <a:rPr lang="es-MX" sz="1600" dirty="0">
                <a:solidFill>
                  <a:schemeClr val="bg1"/>
                </a:solidFill>
              </a:rPr>
              <a:t>casi</a:t>
            </a:r>
            <a:r>
              <a:rPr lang="en-US" sz="1600" dirty="0">
                <a:solidFill>
                  <a:schemeClr val="bg1"/>
                </a:solidFill>
              </a:rPr>
              <a:t> </a:t>
            </a:r>
            <a:r>
              <a:rPr lang="es-MX" sz="1600" dirty="0">
                <a:solidFill>
                  <a:schemeClr val="bg1"/>
                </a:solidFill>
              </a:rPr>
              <a:t>veinte</a:t>
            </a:r>
            <a:r>
              <a:rPr lang="en-US" sz="1600" dirty="0">
                <a:solidFill>
                  <a:schemeClr val="bg1"/>
                </a:solidFill>
              </a:rPr>
              <a:t> </a:t>
            </a:r>
            <a:r>
              <a:rPr lang="es-MX" sz="1600" dirty="0">
                <a:solidFill>
                  <a:schemeClr val="bg1"/>
                </a:solidFill>
              </a:rPr>
              <a:t>años</a:t>
            </a:r>
            <a:r>
              <a:rPr lang="en-US" sz="1600" dirty="0">
                <a:solidFill>
                  <a:schemeClr val="bg1"/>
                </a:solidFill>
              </a:rPr>
              <a:t> y que </a:t>
            </a:r>
            <a:r>
              <a:rPr lang="es-MX" sz="1600" dirty="0">
                <a:solidFill>
                  <a:schemeClr val="bg1"/>
                </a:solidFill>
              </a:rPr>
              <a:t>en</a:t>
            </a:r>
            <a:r>
              <a:rPr lang="en-US" sz="1600" dirty="0">
                <a:solidFill>
                  <a:schemeClr val="bg1"/>
                </a:solidFill>
              </a:rPr>
              <a:t> </a:t>
            </a:r>
            <a:r>
              <a:rPr lang="es-MX" sz="1600" dirty="0">
                <a:solidFill>
                  <a:schemeClr val="bg1"/>
                </a:solidFill>
              </a:rPr>
              <a:t>su</a:t>
            </a:r>
            <a:r>
              <a:rPr lang="en-US" sz="1600" dirty="0">
                <a:solidFill>
                  <a:schemeClr val="bg1"/>
                </a:solidFill>
              </a:rPr>
              <a:t> </a:t>
            </a:r>
            <a:r>
              <a:rPr lang="es-MX" sz="1600" dirty="0">
                <a:solidFill>
                  <a:schemeClr val="bg1"/>
                </a:solidFill>
              </a:rPr>
              <a:t>momento</a:t>
            </a:r>
            <a:r>
              <a:rPr lang="en-US" sz="1600" dirty="0">
                <a:solidFill>
                  <a:schemeClr val="bg1"/>
                </a:solidFill>
              </a:rPr>
              <a:t> </a:t>
            </a:r>
            <a:r>
              <a:rPr lang="es-MX" sz="1600" dirty="0">
                <a:solidFill>
                  <a:schemeClr val="bg1"/>
                </a:solidFill>
              </a:rPr>
              <a:t>parecía</a:t>
            </a:r>
            <a:r>
              <a:rPr lang="en-US" sz="1600" dirty="0">
                <a:solidFill>
                  <a:schemeClr val="bg1"/>
                </a:solidFill>
              </a:rPr>
              <a:t> una </a:t>
            </a:r>
            <a:r>
              <a:rPr lang="es-MX" sz="1600" dirty="0">
                <a:solidFill>
                  <a:schemeClr val="bg1"/>
                </a:solidFill>
              </a:rPr>
              <a:t>fantasía</a:t>
            </a:r>
            <a:r>
              <a:rPr lang="en-US" sz="1600" dirty="0">
                <a:solidFill>
                  <a:schemeClr val="bg1"/>
                </a:solidFill>
              </a:rPr>
              <a:t> </a:t>
            </a:r>
            <a:r>
              <a:rPr lang="es-MX" sz="1600" dirty="0">
                <a:solidFill>
                  <a:schemeClr val="bg1"/>
                </a:solidFill>
              </a:rPr>
              <a:t>descabellada</a:t>
            </a:r>
            <a:r>
              <a:rPr lang="en-US" sz="1600" dirty="0">
                <a:solidFill>
                  <a:schemeClr val="bg1"/>
                </a:solidFill>
              </a:rPr>
              <a:t>.</a:t>
            </a:r>
          </a:p>
          <a:p>
            <a:pPr>
              <a:lnSpc>
                <a:spcPct val="90000"/>
              </a:lnSpc>
              <a:spcAft>
                <a:spcPts val="600"/>
              </a:spcAft>
            </a:pPr>
            <a:r>
              <a:rPr lang="en-US" sz="1600" dirty="0">
                <a:solidFill>
                  <a:schemeClr val="bg1"/>
                </a:solidFill>
              </a:rPr>
              <a:t>El director general de Boom Supersonic, Blake Scholl, </a:t>
            </a:r>
            <a:r>
              <a:rPr lang="es-MX" sz="1600" dirty="0">
                <a:solidFill>
                  <a:schemeClr val="bg1"/>
                </a:solidFill>
              </a:rPr>
              <a:t>dijo</a:t>
            </a:r>
            <a:r>
              <a:rPr lang="en-US" sz="1600" dirty="0">
                <a:solidFill>
                  <a:schemeClr val="bg1"/>
                </a:solidFill>
              </a:rPr>
              <a:t> que los </a:t>
            </a:r>
            <a:r>
              <a:rPr lang="es-MX" sz="1600" dirty="0">
                <a:solidFill>
                  <a:schemeClr val="bg1"/>
                </a:solidFill>
              </a:rPr>
              <a:t>objetivos</a:t>
            </a:r>
            <a:r>
              <a:rPr lang="en-US" sz="1600" dirty="0">
                <a:solidFill>
                  <a:schemeClr val="bg1"/>
                </a:solidFill>
              </a:rPr>
              <a:t> de </a:t>
            </a:r>
            <a:r>
              <a:rPr lang="es-MX" sz="1600" dirty="0">
                <a:solidFill>
                  <a:schemeClr val="bg1"/>
                </a:solidFill>
              </a:rPr>
              <a:t>su</a:t>
            </a:r>
            <a:r>
              <a:rPr lang="en-US" sz="1600" dirty="0">
                <a:solidFill>
                  <a:schemeClr val="bg1"/>
                </a:solidFill>
              </a:rPr>
              <a:t> </a:t>
            </a:r>
            <a:r>
              <a:rPr lang="es-MX" sz="1600" dirty="0">
                <a:solidFill>
                  <a:schemeClr val="bg1"/>
                </a:solidFill>
              </a:rPr>
              <a:t>empresa</a:t>
            </a:r>
            <a:r>
              <a:rPr lang="en-US" sz="1600" dirty="0">
                <a:solidFill>
                  <a:schemeClr val="bg1"/>
                </a:solidFill>
              </a:rPr>
              <a:t> </a:t>
            </a:r>
            <a:r>
              <a:rPr lang="es-MX" sz="1600" dirty="0">
                <a:solidFill>
                  <a:schemeClr val="bg1"/>
                </a:solidFill>
              </a:rPr>
              <a:t>eran</a:t>
            </a:r>
            <a:r>
              <a:rPr lang="en-US" sz="1600" dirty="0">
                <a:solidFill>
                  <a:schemeClr val="bg1"/>
                </a:solidFill>
              </a:rPr>
              <a:t> </a:t>
            </a:r>
            <a:r>
              <a:rPr lang="es-MX" sz="1600" dirty="0">
                <a:solidFill>
                  <a:schemeClr val="bg1"/>
                </a:solidFill>
              </a:rPr>
              <a:t>completamente</a:t>
            </a:r>
            <a:r>
              <a:rPr lang="en-US" sz="1600" dirty="0">
                <a:solidFill>
                  <a:schemeClr val="bg1"/>
                </a:solidFill>
              </a:rPr>
              <a:t> </a:t>
            </a:r>
            <a:r>
              <a:rPr lang="es-MX" sz="1600" dirty="0">
                <a:solidFill>
                  <a:schemeClr val="bg1"/>
                </a:solidFill>
              </a:rPr>
              <a:t>diferentes</a:t>
            </a:r>
            <a:r>
              <a:rPr lang="en-US" sz="1600" dirty="0">
                <a:solidFill>
                  <a:schemeClr val="bg1"/>
                </a:solidFill>
              </a:rPr>
              <a:t> a los del desaparecido Concorde, que </a:t>
            </a:r>
            <a:r>
              <a:rPr lang="es-MX" sz="1600" dirty="0">
                <a:solidFill>
                  <a:schemeClr val="bg1"/>
                </a:solidFill>
              </a:rPr>
              <a:t>cobraba</a:t>
            </a:r>
            <a:r>
              <a:rPr lang="en-US" sz="1600" dirty="0">
                <a:solidFill>
                  <a:schemeClr val="bg1"/>
                </a:solidFill>
              </a:rPr>
              <a:t> 12.000 </a:t>
            </a:r>
            <a:r>
              <a:rPr lang="es-MX" sz="1600" dirty="0">
                <a:solidFill>
                  <a:schemeClr val="bg1"/>
                </a:solidFill>
              </a:rPr>
              <a:t>dólares</a:t>
            </a:r>
            <a:r>
              <a:rPr lang="en-US" sz="1600" dirty="0">
                <a:solidFill>
                  <a:schemeClr val="bg1"/>
                </a:solidFill>
              </a:rPr>
              <a:t> por un </a:t>
            </a:r>
            <a:r>
              <a:rPr lang="es-MX" sz="1600" dirty="0">
                <a:solidFill>
                  <a:schemeClr val="bg1"/>
                </a:solidFill>
              </a:rPr>
              <a:t>viaje</a:t>
            </a:r>
            <a:r>
              <a:rPr lang="en-US" sz="1600" dirty="0">
                <a:solidFill>
                  <a:schemeClr val="bg1"/>
                </a:solidFill>
              </a:rPr>
              <a:t> de </a:t>
            </a:r>
            <a:r>
              <a:rPr lang="es-MX" sz="1600" dirty="0">
                <a:solidFill>
                  <a:schemeClr val="bg1"/>
                </a:solidFill>
              </a:rPr>
              <a:t>ida</a:t>
            </a:r>
            <a:r>
              <a:rPr lang="en-US" sz="1600" dirty="0">
                <a:solidFill>
                  <a:schemeClr val="bg1"/>
                </a:solidFill>
              </a:rPr>
              <a:t> y </a:t>
            </a:r>
            <a:r>
              <a:rPr lang="es-MX" sz="1600" dirty="0">
                <a:solidFill>
                  <a:schemeClr val="bg1"/>
                </a:solidFill>
              </a:rPr>
              <a:t>vuelta</a:t>
            </a:r>
            <a:r>
              <a:rPr lang="en-US" sz="1600" dirty="0">
                <a:solidFill>
                  <a:schemeClr val="bg1"/>
                </a:solidFill>
              </a:rPr>
              <a:t> </a:t>
            </a:r>
            <a:r>
              <a:rPr lang="es-MX" sz="1600" dirty="0">
                <a:solidFill>
                  <a:schemeClr val="bg1"/>
                </a:solidFill>
              </a:rPr>
              <a:t>en</a:t>
            </a:r>
            <a:r>
              <a:rPr lang="en-US" sz="1600" dirty="0">
                <a:solidFill>
                  <a:schemeClr val="bg1"/>
                </a:solidFill>
              </a:rPr>
              <a:t> los </a:t>
            </a:r>
            <a:r>
              <a:rPr lang="es-MX" sz="1600" dirty="0">
                <a:solidFill>
                  <a:schemeClr val="bg1"/>
                </a:solidFill>
              </a:rPr>
              <a:t>años</a:t>
            </a:r>
            <a:r>
              <a:rPr lang="en-US" sz="1600" dirty="0">
                <a:solidFill>
                  <a:schemeClr val="bg1"/>
                </a:solidFill>
              </a:rPr>
              <a:t> 90.</a:t>
            </a:r>
          </a:p>
        </p:txBody>
      </p:sp>
      <p:sp>
        <p:nvSpPr>
          <p:cNvPr id="15" name="TextBox 14">
            <a:extLst>
              <a:ext uri="{FF2B5EF4-FFF2-40B4-BE49-F238E27FC236}">
                <a16:creationId xmlns:a16="http://schemas.microsoft.com/office/drawing/2014/main" id="{DD74CEEB-8A33-49C9-9A97-250889247465}"/>
              </a:ext>
            </a:extLst>
          </p:cNvPr>
          <p:cNvSpPr txBox="1"/>
          <p:nvPr/>
        </p:nvSpPr>
        <p:spPr>
          <a:xfrm>
            <a:off x="2009775" y="6452326"/>
            <a:ext cx="3057525" cy="369332"/>
          </a:xfrm>
          <a:prstGeom prst="rect">
            <a:avLst/>
          </a:prstGeom>
          <a:noFill/>
        </p:spPr>
        <p:txBody>
          <a:bodyPr wrap="square" rtlCol="0">
            <a:spAutoFit/>
          </a:bodyPr>
          <a:lstStyle/>
          <a:p>
            <a:pPr algn="ctr"/>
            <a:r>
              <a:rPr lang="en-US" dirty="0"/>
              <a:t>Avion </a:t>
            </a:r>
            <a:r>
              <a:rPr lang="es-MX" dirty="0"/>
              <a:t>Supersónico</a:t>
            </a:r>
          </a:p>
        </p:txBody>
      </p:sp>
    </p:spTree>
    <p:extLst>
      <p:ext uri="{BB962C8B-B14F-4D97-AF65-F5344CB8AC3E}">
        <p14:creationId xmlns:p14="http://schemas.microsoft.com/office/powerpoint/2010/main" val="17765900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321732"/>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6A7878AD-AEBD-4B94-88B9-DE5274433986}"/>
              </a:ext>
            </a:extLst>
          </p:cNvPr>
          <p:cNvPicPr>
            <a:picLocks noChangeAspect="1"/>
          </p:cNvPicPr>
          <p:nvPr/>
        </p:nvPicPr>
        <p:blipFill rotWithShape="1">
          <a:blip r:embed="rId2"/>
          <a:srcRect l="12500" t="20278" r="41562" b="45278"/>
          <a:stretch/>
        </p:blipFill>
        <p:spPr>
          <a:xfrm>
            <a:off x="566744" y="985590"/>
            <a:ext cx="6579910" cy="2775134"/>
          </a:xfrm>
          <a:prstGeom prst="rect">
            <a:avLst/>
          </a:prstGeom>
        </p:spPr>
      </p:pic>
      <p:sp>
        <p:nvSpPr>
          <p:cNvPr id="30" name="Rectangle 2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0891"/>
            <a:ext cx="7058307" cy="1964266"/>
          </a:xfrm>
          <a:prstGeom prst="rect">
            <a:avLst/>
          </a:prstGeom>
          <a:solidFill>
            <a:srgbClr val="3F4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37C0E8DD-4904-4FDB-9181-D7C6C647DE9F}"/>
              </a:ext>
            </a:extLst>
          </p:cNvPr>
          <p:cNvSpPr>
            <a:spLocks noGrp="1"/>
          </p:cNvSpPr>
          <p:nvPr>
            <p:ph type="title"/>
          </p:nvPr>
        </p:nvSpPr>
        <p:spPr>
          <a:xfrm>
            <a:off x="524256" y="4765963"/>
            <a:ext cx="6594189" cy="1625210"/>
          </a:xfrm>
        </p:spPr>
        <p:txBody>
          <a:bodyPr vert="horz" lIns="91440" tIns="45720" rIns="91440" bIns="45720" rtlCol="0" anchor="ctr">
            <a:normAutofit/>
          </a:bodyPr>
          <a:lstStyle/>
          <a:p>
            <a:r>
              <a:rPr lang="en-US" sz="3700" kern="1200" dirty="0">
                <a:solidFill>
                  <a:srgbClr val="FFFFFF"/>
                </a:solidFill>
                <a:latin typeface="+mj-lt"/>
                <a:ea typeface="+mj-ea"/>
                <a:cs typeface="+mj-cs"/>
              </a:rPr>
              <a:t>MANUFACTURA 4.0 PARA LA INDUSTRIA AEROESPACIAL</a:t>
            </a:r>
            <a:br>
              <a:rPr lang="en-US" sz="3700" b="1" i="0" kern="1200" cap="all" dirty="0">
                <a:solidFill>
                  <a:srgbClr val="FFFFFF"/>
                </a:solidFill>
                <a:effectLst/>
                <a:latin typeface="+mj-lt"/>
                <a:ea typeface="+mj-ea"/>
                <a:cs typeface="+mj-cs"/>
              </a:rPr>
            </a:br>
            <a:endParaRPr lang="en-US" sz="3700" kern="1200" dirty="0">
              <a:solidFill>
                <a:srgbClr val="FFFFFF"/>
              </a:solidFill>
              <a:latin typeface="+mj-lt"/>
              <a:ea typeface="+mj-ea"/>
              <a:cs typeface="+mj-cs"/>
            </a:endParaRPr>
          </a:p>
        </p:txBody>
      </p:sp>
      <p:sp>
        <p:nvSpPr>
          <p:cNvPr id="32" name="Rectangle 3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AAE936F-634B-4B8B-806E-1002FD8FEB4C}"/>
              </a:ext>
            </a:extLst>
          </p:cNvPr>
          <p:cNvSpPr txBox="1"/>
          <p:nvPr/>
        </p:nvSpPr>
        <p:spPr>
          <a:xfrm>
            <a:off x="7608665" y="722671"/>
            <a:ext cx="4239403" cy="5047416"/>
          </a:xfrm>
          <a:prstGeom prst="rect">
            <a:avLst/>
          </a:prstGeom>
        </p:spPr>
        <p:txBody>
          <a:bodyPr vert="horz" lIns="91440" tIns="45720" rIns="91440" bIns="45720" rtlCol="0" anchor="ctr">
            <a:normAutofit lnSpcReduction="10000"/>
          </a:bodyPr>
          <a:lstStyle/>
          <a:p>
            <a:pPr>
              <a:lnSpc>
                <a:spcPct val="90000"/>
              </a:lnSpc>
              <a:spcAft>
                <a:spcPts val="600"/>
              </a:spcAft>
            </a:pPr>
            <a:r>
              <a:rPr lang="en-US" sz="1600" dirty="0">
                <a:solidFill>
                  <a:schemeClr val="bg1"/>
                </a:solidFill>
              </a:rPr>
              <a:t>El mercado que </a:t>
            </a:r>
            <a:r>
              <a:rPr lang="es-MX" sz="1600" dirty="0">
                <a:solidFill>
                  <a:schemeClr val="bg1"/>
                </a:solidFill>
              </a:rPr>
              <a:t>tiene</a:t>
            </a:r>
            <a:r>
              <a:rPr lang="en-US" sz="1600" dirty="0">
                <a:solidFill>
                  <a:schemeClr val="bg1"/>
                </a:solidFill>
              </a:rPr>
              <a:t> </a:t>
            </a:r>
            <a:r>
              <a:rPr lang="es-MX" sz="1600" dirty="0">
                <a:solidFill>
                  <a:schemeClr val="bg1"/>
                </a:solidFill>
              </a:rPr>
              <a:t>actualmente</a:t>
            </a:r>
            <a:r>
              <a:rPr lang="en-US" sz="1600" dirty="0">
                <a:solidFill>
                  <a:schemeClr val="bg1"/>
                </a:solidFill>
              </a:rPr>
              <a:t> la </a:t>
            </a:r>
            <a:r>
              <a:rPr lang="es-MX" sz="1600" b="1" u="sng" dirty="0">
                <a:solidFill>
                  <a:schemeClr val="bg1"/>
                </a:solidFill>
              </a:rPr>
              <a:t>manufactura</a:t>
            </a:r>
            <a:r>
              <a:rPr lang="en-US" sz="1600" b="1" u="sng" dirty="0">
                <a:solidFill>
                  <a:schemeClr val="bg1"/>
                </a:solidFill>
              </a:rPr>
              <a:t> </a:t>
            </a:r>
            <a:r>
              <a:rPr lang="es-MX" sz="1600" b="1" u="sng" dirty="0">
                <a:solidFill>
                  <a:schemeClr val="bg1"/>
                </a:solidFill>
              </a:rPr>
              <a:t>aditiva</a:t>
            </a:r>
            <a:r>
              <a:rPr lang="en-US" sz="1600" b="1" u="sng" dirty="0">
                <a:solidFill>
                  <a:schemeClr val="bg1"/>
                </a:solidFill>
              </a:rPr>
              <a:t> </a:t>
            </a:r>
            <a:r>
              <a:rPr lang="en-US" sz="1600" dirty="0">
                <a:solidFill>
                  <a:schemeClr val="bg1"/>
                </a:solidFill>
              </a:rPr>
              <a:t>es </a:t>
            </a:r>
            <a:r>
              <a:rPr lang="es-MX" sz="1600" dirty="0">
                <a:solidFill>
                  <a:schemeClr val="bg1"/>
                </a:solidFill>
              </a:rPr>
              <a:t>muy</a:t>
            </a:r>
            <a:r>
              <a:rPr lang="en-US" sz="1600" dirty="0">
                <a:solidFill>
                  <a:schemeClr val="bg1"/>
                </a:solidFill>
              </a:rPr>
              <a:t> </a:t>
            </a:r>
            <a:r>
              <a:rPr lang="es-MX" sz="1600" dirty="0">
                <a:solidFill>
                  <a:schemeClr val="bg1"/>
                </a:solidFill>
              </a:rPr>
              <a:t>grande</a:t>
            </a:r>
            <a:r>
              <a:rPr lang="en-US" sz="1600" dirty="0">
                <a:solidFill>
                  <a:schemeClr val="bg1"/>
                </a:solidFill>
              </a:rPr>
              <a:t>. </a:t>
            </a:r>
            <a:r>
              <a:rPr lang="es-MX" sz="1600" dirty="0">
                <a:solidFill>
                  <a:schemeClr val="bg1"/>
                </a:solidFill>
              </a:rPr>
              <a:t>Va</a:t>
            </a:r>
            <a:r>
              <a:rPr lang="en-US" sz="1600" dirty="0">
                <a:solidFill>
                  <a:schemeClr val="bg1"/>
                </a:solidFill>
              </a:rPr>
              <a:t> </a:t>
            </a:r>
            <a:r>
              <a:rPr lang="es-MX" sz="1600" dirty="0">
                <a:solidFill>
                  <a:schemeClr val="bg1"/>
                </a:solidFill>
              </a:rPr>
              <a:t>desde</a:t>
            </a:r>
            <a:r>
              <a:rPr lang="en-US" sz="1600" dirty="0">
                <a:solidFill>
                  <a:schemeClr val="bg1"/>
                </a:solidFill>
              </a:rPr>
              <a:t> los </a:t>
            </a:r>
            <a:r>
              <a:rPr lang="es-MX" sz="1600" dirty="0">
                <a:solidFill>
                  <a:schemeClr val="bg1"/>
                </a:solidFill>
              </a:rPr>
              <a:t>polímeros</a:t>
            </a:r>
            <a:r>
              <a:rPr lang="en-US" sz="1600" dirty="0">
                <a:solidFill>
                  <a:schemeClr val="bg1"/>
                </a:solidFill>
              </a:rPr>
              <a:t>, </a:t>
            </a:r>
            <a:r>
              <a:rPr lang="es-MX" sz="1600" dirty="0">
                <a:solidFill>
                  <a:schemeClr val="bg1"/>
                </a:solidFill>
              </a:rPr>
              <a:t>piezas</a:t>
            </a:r>
            <a:r>
              <a:rPr lang="en-US" sz="1600" dirty="0">
                <a:solidFill>
                  <a:schemeClr val="bg1"/>
                </a:solidFill>
              </a:rPr>
              <a:t> con </a:t>
            </a:r>
            <a:r>
              <a:rPr lang="es-MX" sz="1600" dirty="0">
                <a:solidFill>
                  <a:schemeClr val="bg1"/>
                </a:solidFill>
              </a:rPr>
              <a:t>materiales</a:t>
            </a:r>
            <a:r>
              <a:rPr lang="en-US" sz="1600" dirty="0">
                <a:solidFill>
                  <a:schemeClr val="bg1"/>
                </a:solidFill>
              </a:rPr>
              <a:t> </a:t>
            </a:r>
            <a:r>
              <a:rPr lang="es-MX" sz="1600" dirty="0">
                <a:solidFill>
                  <a:schemeClr val="bg1"/>
                </a:solidFill>
              </a:rPr>
              <a:t>compuestos</a:t>
            </a:r>
            <a:r>
              <a:rPr lang="en-US" sz="1600" dirty="0">
                <a:solidFill>
                  <a:schemeClr val="bg1"/>
                </a:solidFill>
              </a:rPr>
              <a:t> e inclusive se </a:t>
            </a:r>
            <a:r>
              <a:rPr lang="es-MX" sz="1600" dirty="0">
                <a:solidFill>
                  <a:schemeClr val="bg1"/>
                </a:solidFill>
              </a:rPr>
              <a:t>puede</a:t>
            </a:r>
            <a:r>
              <a:rPr lang="en-US" sz="1600" dirty="0">
                <a:solidFill>
                  <a:schemeClr val="bg1"/>
                </a:solidFill>
              </a:rPr>
              <a:t> </a:t>
            </a:r>
            <a:r>
              <a:rPr lang="es-MX" sz="1600" dirty="0">
                <a:solidFill>
                  <a:schemeClr val="bg1"/>
                </a:solidFill>
              </a:rPr>
              <a:t>trabajar</a:t>
            </a:r>
            <a:r>
              <a:rPr lang="en-US" sz="1600" dirty="0">
                <a:solidFill>
                  <a:schemeClr val="bg1"/>
                </a:solidFill>
              </a:rPr>
              <a:t> con </a:t>
            </a:r>
            <a:r>
              <a:rPr lang="es-MX" sz="1600" dirty="0">
                <a:solidFill>
                  <a:schemeClr val="bg1"/>
                </a:solidFill>
              </a:rPr>
              <a:t>metales</a:t>
            </a:r>
            <a:r>
              <a:rPr lang="en-US" sz="1600" dirty="0">
                <a:solidFill>
                  <a:schemeClr val="bg1"/>
                </a:solidFill>
              </a:rPr>
              <a:t>. </a:t>
            </a:r>
          </a:p>
          <a:p>
            <a:pPr>
              <a:lnSpc>
                <a:spcPct val="90000"/>
              </a:lnSpc>
              <a:spcAft>
                <a:spcPts val="600"/>
              </a:spcAft>
            </a:pPr>
            <a:endParaRPr lang="en-US" sz="1600" dirty="0">
              <a:solidFill>
                <a:schemeClr val="bg1"/>
              </a:solidFill>
            </a:endParaRPr>
          </a:p>
          <a:p>
            <a:pPr>
              <a:lnSpc>
                <a:spcPct val="90000"/>
              </a:lnSpc>
              <a:spcAft>
                <a:spcPts val="600"/>
              </a:spcAft>
            </a:pPr>
            <a:r>
              <a:rPr lang="en-US" sz="1600" dirty="0">
                <a:solidFill>
                  <a:schemeClr val="bg1"/>
                </a:solidFill>
              </a:rPr>
              <a:t>Por </a:t>
            </a:r>
            <a:r>
              <a:rPr lang="es-MX" sz="1600" dirty="0">
                <a:solidFill>
                  <a:schemeClr val="bg1"/>
                </a:solidFill>
              </a:rPr>
              <a:t>ejemplo</a:t>
            </a:r>
            <a:r>
              <a:rPr lang="en-US" sz="1600" dirty="0">
                <a:solidFill>
                  <a:schemeClr val="bg1"/>
                </a:solidFill>
              </a:rPr>
              <a:t>, </a:t>
            </a:r>
            <a:r>
              <a:rPr lang="es-MX" sz="1600" dirty="0">
                <a:solidFill>
                  <a:schemeClr val="bg1"/>
                </a:solidFill>
              </a:rPr>
              <a:t>existen</a:t>
            </a:r>
            <a:r>
              <a:rPr lang="en-US" sz="1600" dirty="0">
                <a:solidFill>
                  <a:schemeClr val="bg1"/>
                </a:solidFill>
              </a:rPr>
              <a:t> </a:t>
            </a:r>
            <a:r>
              <a:rPr lang="es-MX" sz="1600" dirty="0">
                <a:solidFill>
                  <a:schemeClr val="bg1"/>
                </a:solidFill>
              </a:rPr>
              <a:t>accesorios</a:t>
            </a:r>
            <a:r>
              <a:rPr lang="en-US" sz="1600" dirty="0">
                <a:solidFill>
                  <a:schemeClr val="bg1"/>
                </a:solidFill>
              </a:rPr>
              <a:t> y </a:t>
            </a:r>
            <a:r>
              <a:rPr lang="es-419" sz="1600" dirty="0">
                <a:solidFill>
                  <a:schemeClr val="bg1"/>
                </a:solidFill>
              </a:rPr>
              <a:t>piezas</a:t>
            </a:r>
            <a:r>
              <a:rPr lang="en-US" sz="1600" dirty="0">
                <a:solidFill>
                  <a:schemeClr val="bg1"/>
                </a:solidFill>
              </a:rPr>
              <a:t> de </a:t>
            </a:r>
            <a:r>
              <a:rPr lang="es-MX" sz="1600" u="sng" dirty="0">
                <a:solidFill>
                  <a:schemeClr val="bg1"/>
                </a:solidFill>
              </a:rPr>
              <a:t>motocicletas</a:t>
            </a:r>
            <a:r>
              <a:rPr lang="en-US" sz="1600" dirty="0">
                <a:solidFill>
                  <a:schemeClr val="bg1"/>
                </a:solidFill>
              </a:rPr>
              <a:t> que </a:t>
            </a:r>
            <a:r>
              <a:rPr lang="es-MX" sz="1600" dirty="0">
                <a:solidFill>
                  <a:schemeClr val="bg1"/>
                </a:solidFill>
              </a:rPr>
              <a:t>están</a:t>
            </a:r>
            <a:r>
              <a:rPr lang="en-US" sz="1600" dirty="0">
                <a:solidFill>
                  <a:schemeClr val="bg1"/>
                </a:solidFill>
              </a:rPr>
              <a:t> </a:t>
            </a:r>
            <a:r>
              <a:rPr lang="es-MX" sz="1600" dirty="0">
                <a:solidFill>
                  <a:schemeClr val="bg1"/>
                </a:solidFill>
              </a:rPr>
              <a:t>hechas</a:t>
            </a:r>
            <a:r>
              <a:rPr lang="en-US" sz="1600" dirty="0">
                <a:solidFill>
                  <a:schemeClr val="bg1"/>
                </a:solidFill>
              </a:rPr>
              <a:t> con </a:t>
            </a:r>
            <a:r>
              <a:rPr lang="es-MX" sz="1600" dirty="0">
                <a:solidFill>
                  <a:schemeClr val="bg1"/>
                </a:solidFill>
              </a:rPr>
              <a:t>esta</a:t>
            </a:r>
            <a:r>
              <a:rPr lang="en-US" sz="1600" dirty="0">
                <a:solidFill>
                  <a:schemeClr val="bg1"/>
                </a:solidFill>
              </a:rPr>
              <a:t> </a:t>
            </a:r>
            <a:r>
              <a:rPr lang="es-MX" sz="1600" dirty="0">
                <a:solidFill>
                  <a:schemeClr val="bg1"/>
                </a:solidFill>
              </a:rPr>
              <a:t>tecnología</a:t>
            </a:r>
            <a:r>
              <a:rPr lang="en-US" sz="1600" dirty="0">
                <a:solidFill>
                  <a:schemeClr val="bg1"/>
                </a:solidFill>
              </a:rPr>
              <a:t> de </a:t>
            </a:r>
            <a:r>
              <a:rPr lang="es-MX" sz="1600" dirty="0">
                <a:solidFill>
                  <a:schemeClr val="bg1"/>
                </a:solidFill>
              </a:rPr>
              <a:t>impresión</a:t>
            </a:r>
            <a:r>
              <a:rPr lang="en-US" sz="1600" dirty="0">
                <a:solidFill>
                  <a:schemeClr val="bg1"/>
                </a:solidFill>
              </a:rPr>
              <a:t> 3D y que se </a:t>
            </a:r>
            <a:r>
              <a:rPr lang="es-MX" sz="1600" dirty="0">
                <a:solidFill>
                  <a:schemeClr val="bg1"/>
                </a:solidFill>
              </a:rPr>
              <a:t>trabajan</a:t>
            </a:r>
            <a:r>
              <a:rPr lang="en-US" sz="1600" dirty="0">
                <a:solidFill>
                  <a:schemeClr val="bg1"/>
                </a:solidFill>
              </a:rPr>
              <a:t> con </a:t>
            </a:r>
            <a:r>
              <a:rPr lang="es-MX" sz="1600" dirty="0">
                <a:solidFill>
                  <a:schemeClr val="bg1"/>
                </a:solidFill>
              </a:rPr>
              <a:t>plásticos como el </a:t>
            </a:r>
            <a:r>
              <a:rPr lang="en-US" sz="1600" dirty="0">
                <a:solidFill>
                  <a:schemeClr val="bg1"/>
                </a:solidFill>
              </a:rPr>
              <a:t>nylon, que le dan mayor </a:t>
            </a:r>
            <a:r>
              <a:rPr lang="es-MX" sz="1600" dirty="0">
                <a:solidFill>
                  <a:schemeClr val="bg1"/>
                </a:solidFill>
              </a:rPr>
              <a:t>resistencia</a:t>
            </a:r>
            <a:r>
              <a:rPr lang="en-US" sz="1600" dirty="0">
                <a:solidFill>
                  <a:schemeClr val="bg1"/>
                </a:solidFill>
              </a:rPr>
              <a:t> a la </a:t>
            </a:r>
            <a:r>
              <a:rPr lang="es-MX" sz="1600" dirty="0">
                <a:solidFill>
                  <a:schemeClr val="bg1"/>
                </a:solidFill>
              </a:rPr>
              <a:t>tensión</a:t>
            </a:r>
            <a:r>
              <a:rPr lang="en-US" sz="1600" dirty="0">
                <a:solidFill>
                  <a:schemeClr val="bg1"/>
                </a:solidFill>
              </a:rPr>
              <a:t> gracias a que </a:t>
            </a:r>
            <a:r>
              <a:rPr lang="es-MX" sz="1600" dirty="0">
                <a:solidFill>
                  <a:schemeClr val="bg1"/>
                </a:solidFill>
              </a:rPr>
              <a:t>tienen</a:t>
            </a:r>
            <a:r>
              <a:rPr lang="en-US" sz="1600" dirty="0">
                <a:solidFill>
                  <a:schemeClr val="bg1"/>
                </a:solidFill>
              </a:rPr>
              <a:t> una </a:t>
            </a:r>
            <a:r>
              <a:rPr lang="es-MX" sz="1600" dirty="0">
                <a:solidFill>
                  <a:schemeClr val="bg1"/>
                </a:solidFill>
              </a:rPr>
              <a:t>agregado</a:t>
            </a:r>
            <a:r>
              <a:rPr lang="en-US" sz="1600" dirty="0">
                <a:solidFill>
                  <a:schemeClr val="bg1"/>
                </a:solidFill>
              </a:rPr>
              <a:t> de </a:t>
            </a:r>
            <a:r>
              <a:rPr lang="es-MX" sz="1600" dirty="0">
                <a:solidFill>
                  <a:schemeClr val="bg1"/>
                </a:solidFill>
              </a:rPr>
              <a:t>partículas</a:t>
            </a:r>
            <a:r>
              <a:rPr lang="en-US" sz="1600" dirty="0">
                <a:solidFill>
                  <a:schemeClr val="bg1"/>
                </a:solidFill>
              </a:rPr>
              <a:t> de </a:t>
            </a:r>
            <a:r>
              <a:rPr lang="es-MX" sz="1600" dirty="0">
                <a:solidFill>
                  <a:schemeClr val="bg1"/>
                </a:solidFill>
              </a:rPr>
              <a:t>fibra</a:t>
            </a:r>
            <a:r>
              <a:rPr lang="en-US" sz="1600" dirty="0">
                <a:solidFill>
                  <a:schemeClr val="bg1"/>
                </a:solidFill>
              </a:rPr>
              <a:t> de </a:t>
            </a:r>
            <a:r>
              <a:rPr lang="es-MX" sz="1600" dirty="0">
                <a:solidFill>
                  <a:schemeClr val="bg1"/>
                </a:solidFill>
              </a:rPr>
              <a:t>carbono</a:t>
            </a:r>
            <a:r>
              <a:rPr lang="en-US" sz="1600" dirty="0">
                <a:solidFill>
                  <a:schemeClr val="bg1"/>
                </a:solidFill>
              </a:rPr>
              <a:t>”.</a:t>
            </a:r>
          </a:p>
          <a:p>
            <a:pPr>
              <a:lnSpc>
                <a:spcPct val="90000"/>
              </a:lnSpc>
              <a:spcAft>
                <a:spcPts val="600"/>
              </a:spcAft>
            </a:pPr>
            <a:endParaRPr lang="en-US" sz="1600" dirty="0">
              <a:solidFill>
                <a:schemeClr val="bg1"/>
              </a:solidFill>
            </a:endParaRPr>
          </a:p>
          <a:p>
            <a:pPr>
              <a:lnSpc>
                <a:spcPct val="90000"/>
              </a:lnSpc>
              <a:spcAft>
                <a:spcPts val="600"/>
              </a:spcAft>
            </a:pPr>
            <a:r>
              <a:rPr lang="es-MX" sz="1600" dirty="0">
                <a:solidFill>
                  <a:schemeClr val="bg1"/>
                </a:solidFill>
              </a:rPr>
              <a:t>En</a:t>
            </a:r>
            <a:r>
              <a:rPr lang="en-US" sz="1600" dirty="0">
                <a:solidFill>
                  <a:schemeClr val="bg1"/>
                </a:solidFill>
              </a:rPr>
              <a:t> el </a:t>
            </a:r>
            <a:r>
              <a:rPr lang="es-MX" sz="1600" dirty="0">
                <a:solidFill>
                  <a:schemeClr val="bg1"/>
                </a:solidFill>
              </a:rPr>
              <a:t>caso</a:t>
            </a:r>
            <a:r>
              <a:rPr lang="en-US" sz="1600" dirty="0">
                <a:solidFill>
                  <a:schemeClr val="bg1"/>
                </a:solidFill>
              </a:rPr>
              <a:t> de las </a:t>
            </a:r>
            <a:r>
              <a:rPr lang="es-MX" sz="1600" dirty="0">
                <a:solidFill>
                  <a:schemeClr val="bg1"/>
                </a:solidFill>
              </a:rPr>
              <a:t>aplicaciones</a:t>
            </a:r>
            <a:r>
              <a:rPr lang="en-US" sz="1600" dirty="0">
                <a:solidFill>
                  <a:schemeClr val="bg1"/>
                </a:solidFill>
              </a:rPr>
              <a:t> de la </a:t>
            </a:r>
            <a:r>
              <a:rPr lang="es-MX" sz="1600" dirty="0">
                <a:solidFill>
                  <a:schemeClr val="bg1"/>
                </a:solidFill>
              </a:rPr>
              <a:t>manufactura</a:t>
            </a:r>
            <a:r>
              <a:rPr lang="en-US" sz="1600" dirty="0">
                <a:solidFill>
                  <a:schemeClr val="bg1"/>
                </a:solidFill>
              </a:rPr>
              <a:t> </a:t>
            </a:r>
            <a:r>
              <a:rPr lang="es-MX" sz="1600" dirty="0">
                <a:solidFill>
                  <a:schemeClr val="bg1"/>
                </a:solidFill>
              </a:rPr>
              <a:t>aditiva</a:t>
            </a:r>
            <a:r>
              <a:rPr lang="en-US" sz="1600" dirty="0">
                <a:solidFill>
                  <a:schemeClr val="bg1"/>
                </a:solidFill>
              </a:rPr>
              <a:t> </a:t>
            </a:r>
            <a:r>
              <a:rPr lang="es-MX" sz="1600" dirty="0">
                <a:solidFill>
                  <a:schemeClr val="bg1"/>
                </a:solidFill>
              </a:rPr>
              <a:t>en</a:t>
            </a:r>
            <a:r>
              <a:rPr lang="en-US" sz="1600" dirty="0">
                <a:solidFill>
                  <a:schemeClr val="bg1"/>
                </a:solidFill>
              </a:rPr>
              <a:t> el sector </a:t>
            </a:r>
            <a:r>
              <a:rPr lang="es-MX" sz="1600" dirty="0">
                <a:solidFill>
                  <a:schemeClr val="bg1"/>
                </a:solidFill>
              </a:rPr>
              <a:t>aeronáutico</a:t>
            </a:r>
            <a:r>
              <a:rPr lang="en-US" sz="1600" dirty="0">
                <a:solidFill>
                  <a:schemeClr val="bg1"/>
                </a:solidFill>
              </a:rPr>
              <a:t>, </a:t>
            </a:r>
            <a:r>
              <a:rPr lang="es-NI" sz="1600" dirty="0">
                <a:solidFill>
                  <a:schemeClr val="bg1"/>
                </a:solidFill>
              </a:rPr>
              <a:t>en</a:t>
            </a:r>
            <a:r>
              <a:rPr lang="en-US" sz="1600" dirty="0">
                <a:solidFill>
                  <a:schemeClr val="bg1"/>
                </a:solidFill>
              </a:rPr>
              <a:t> la </a:t>
            </a:r>
            <a:r>
              <a:rPr lang="es-MX" sz="1600" dirty="0">
                <a:solidFill>
                  <a:schemeClr val="bg1"/>
                </a:solidFill>
              </a:rPr>
              <a:t>actualidad</a:t>
            </a:r>
            <a:r>
              <a:rPr lang="en-US" sz="1600" dirty="0">
                <a:solidFill>
                  <a:schemeClr val="bg1"/>
                </a:solidFill>
              </a:rPr>
              <a:t> se </a:t>
            </a:r>
            <a:r>
              <a:rPr lang="es-MX" sz="1600" dirty="0">
                <a:solidFill>
                  <a:schemeClr val="bg1"/>
                </a:solidFill>
              </a:rPr>
              <a:t>han</a:t>
            </a:r>
            <a:r>
              <a:rPr lang="en-US" sz="1600" dirty="0">
                <a:solidFill>
                  <a:schemeClr val="bg1"/>
                </a:solidFill>
              </a:rPr>
              <a:t> </a:t>
            </a:r>
            <a:r>
              <a:rPr lang="es-MX" sz="1600" dirty="0">
                <a:solidFill>
                  <a:schemeClr val="bg1"/>
                </a:solidFill>
              </a:rPr>
              <a:t>abierto</a:t>
            </a:r>
            <a:r>
              <a:rPr lang="en-US" sz="1600" dirty="0">
                <a:solidFill>
                  <a:schemeClr val="bg1"/>
                </a:solidFill>
              </a:rPr>
              <a:t> </a:t>
            </a:r>
            <a:r>
              <a:rPr lang="es-MX" sz="1600" dirty="0">
                <a:solidFill>
                  <a:schemeClr val="bg1"/>
                </a:solidFill>
              </a:rPr>
              <a:t>nuevas</a:t>
            </a:r>
            <a:r>
              <a:rPr lang="en-US" sz="1600" dirty="0">
                <a:solidFill>
                  <a:schemeClr val="bg1"/>
                </a:solidFill>
              </a:rPr>
              <a:t> </a:t>
            </a:r>
            <a:r>
              <a:rPr lang="es-MX" sz="1600" dirty="0">
                <a:solidFill>
                  <a:schemeClr val="bg1"/>
                </a:solidFill>
              </a:rPr>
              <a:t>posibilidades</a:t>
            </a:r>
            <a:r>
              <a:rPr lang="en-US" sz="1600" dirty="0">
                <a:solidFill>
                  <a:schemeClr val="bg1"/>
                </a:solidFill>
              </a:rPr>
              <a:t> </a:t>
            </a:r>
            <a:r>
              <a:rPr lang="es-MX" sz="1600" dirty="0">
                <a:solidFill>
                  <a:schemeClr val="bg1"/>
                </a:solidFill>
              </a:rPr>
              <a:t>en</a:t>
            </a:r>
            <a:r>
              <a:rPr lang="en-US" sz="1600" dirty="0">
                <a:solidFill>
                  <a:schemeClr val="bg1"/>
                </a:solidFill>
              </a:rPr>
              <a:t> lo que se </a:t>
            </a:r>
            <a:r>
              <a:rPr lang="es-MX" sz="1600" dirty="0">
                <a:solidFill>
                  <a:schemeClr val="bg1"/>
                </a:solidFill>
              </a:rPr>
              <a:t>refiere</a:t>
            </a:r>
            <a:r>
              <a:rPr lang="en-US" sz="1600" dirty="0">
                <a:solidFill>
                  <a:schemeClr val="bg1"/>
                </a:solidFill>
              </a:rPr>
              <a:t> a la </a:t>
            </a:r>
            <a:r>
              <a:rPr lang="es-MX" sz="1600" dirty="0">
                <a:solidFill>
                  <a:schemeClr val="bg1"/>
                </a:solidFill>
              </a:rPr>
              <a:t>elaboración</a:t>
            </a:r>
            <a:r>
              <a:rPr lang="en-US" sz="1600" dirty="0">
                <a:solidFill>
                  <a:schemeClr val="bg1"/>
                </a:solidFill>
              </a:rPr>
              <a:t> de </a:t>
            </a:r>
            <a:r>
              <a:rPr lang="es-MX" sz="1600" dirty="0">
                <a:solidFill>
                  <a:schemeClr val="bg1"/>
                </a:solidFill>
              </a:rPr>
              <a:t>piezas</a:t>
            </a:r>
            <a:r>
              <a:rPr lang="en-US" sz="1600" dirty="0">
                <a:solidFill>
                  <a:schemeClr val="bg1"/>
                </a:solidFill>
              </a:rPr>
              <a:t> </a:t>
            </a:r>
            <a:r>
              <a:rPr lang="es-MX" sz="1600" dirty="0">
                <a:solidFill>
                  <a:schemeClr val="bg1"/>
                </a:solidFill>
              </a:rPr>
              <a:t>fabricadas</a:t>
            </a:r>
            <a:r>
              <a:rPr lang="en-US" sz="1600" dirty="0">
                <a:solidFill>
                  <a:schemeClr val="bg1"/>
                </a:solidFill>
              </a:rPr>
              <a:t> </a:t>
            </a:r>
            <a:r>
              <a:rPr lang="es-MX" sz="1600" dirty="0">
                <a:solidFill>
                  <a:schemeClr val="bg1"/>
                </a:solidFill>
              </a:rPr>
              <a:t>en</a:t>
            </a:r>
            <a:r>
              <a:rPr lang="en-US" sz="1600" dirty="0">
                <a:solidFill>
                  <a:schemeClr val="bg1"/>
                </a:solidFill>
              </a:rPr>
              <a:t> </a:t>
            </a:r>
            <a:r>
              <a:rPr lang="es-MX" sz="1600" dirty="0">
                <a:solidFill>
                  <a:schemeClr val="bg1"/>
                </a:solidFill>
              </a:rPr>
              <a:t>impresión</a:t>
            </a:r>
            <a:r>
              <a:rPr lang="en-US" sz="1600" dirty="0">
                <a:solidFill>
                  <a:schemeClr val="bg1"/>
                </a:solidFill>
              </a:rPr>
              <a:t> 3D que, </a:t>
            </a:r>
            <a:r>
              <a:rPr lang="es-MX" sz="1600" dirty="0">
                <a:solidFill>
                  <a:schemeClr val="bg1"/>
                </a:solidFill>
              </a:rPr>
              <a:t>además</a:t>
            </a:r>
            <a:r>
              <a:rPr lang="en-US" sz="1600" dirty="0">
                <a:solidFill>
                  <a:schemeClr val="bg1"/>
                </a:solidFill>
              </a:rPr>
              <a:t> de la </a:t>
            </a:r>
            <a:r>
              <a:rPr lang="es-MX" sz="1600" dirty="0">
                <a:solidFill>
                  <a:schemeClr val="bg1"/>
                </a:solidFill>
              </a:rPr>
              <a:t>resistencia</a:t>
            </a:r>
            <a:r>
              <a:rPr lang="en-US" sz="1600" dirty="0">
                <a:solidFill>
                  <a:schemeClr val="bg1"/>
                </a:solidFill>
              </a:rPr>
              <a:t>, son de </a:t>
            </a:r>
            <a:r>
              <a:rPr lang="es-MX" sz="1600" dirty="0">
                <a:solidFill>
                  <a:schemeClr val="bg1"/>
                </a:solidFill>
              </a:rPr>
              <a:t>menor</a:t>
            </a:r>
            <a:r>
              <a:rPr lang="en-US" sz="1600" dirty="0">
                <a:solidFill>
                  <a:schemeClr val="bg1"/>
                </a:solidFill>
              </a:rPr>
              <a:t> peso. </a:t>
            </a:r>
          </a:p>
          <a:p>
            <a:pPr indent="-228600">
              <a:lnSpc>
                <a:spcPct val="90000"/>
              </a:lnSpc>
              <a:spcAft>
                <a:spcPts val="600"/>
              </a:spcAft>
              <a:buFont typeface="Arial" panose="020B0604020202020204" pitchFamily="34" charset="0"/>
              <a:buChar char="•"/>
            </a:pPr>
            <a:endParaRPr lang="en-US" sz="1600" dirty="0">
              <a:solidFill>
                <a:schemeClr val="bg1"/>
              </a:solidFill>
            </a:endParaRPr>
          </a:p>
          <a:p>
            <a:pPr>
              <a:lnSpc>
                <a:spcPct val="90000"/>
              </a:lnSpc>
              <a:spcAft>
                <a:spcPts val="600"/>
              </a:spcAft>
            </a:pPr>
            <a:r>
              <a:rPr lang="en-US" sz="1600" dirty="0">
                <a:solidFill>
                  <a:schemeClr val="bg1"/>
                </a:solidFill>
              </a:rPr>
              <a:t>El </a:t>
            </a:r>
            <a:r>
              <a:rPr lang="en-US" sz="1600" u="sng" dirty="0">
                <a:solidFill>
                  <a:schemeClr val="bg1"/>
                </a:solidFill>
              </a:rPr>
              <a:t>Boeing 777X</a:t>
            </a:r>
            <a:r>
              <a:rPr lang="en-US" sz="1600" dirty="0">
                <a:solidFill>
                  <a:schemeClr val="bg1"/>
                </a:solidFill>
              </a:rPr>
              <a:t>, </a:t>
            </a:r>
            <a:r>
              <a:rPr lang="es-MX" sz="1600" dirty="0">
                <a:solidFill>
                  <a:schemeClr val="bg1"/>
                </a:solidFill>
              </a:rPr>
              <a:t>tienen</a:t>
            </a:r>
            <a:r>
              <a:rPr lang="en-US" sz="1600" dirty="0">
                <a:solidFill>
                  <a:schemeClr val="bg1"/>
                </a:solidFill>
              </a:rPr>
              <a:t> </a:t>
            </a:r>
            <a:r>
              <a:rPr lang="es-MX" sz="1600" dirty="0">
                <a:solidFill>
                  <a:schemeClr val="bg1"/>
                </a:solidFill>
              </a:rPr>
              <a:t>alrededor</a:t>
            </a:r>
            <a:r>
              <a:rPr lang="en-US" sz="1600" dirty="0">
                <a:solidFill>
                  <a:schemeClr val="bg1"/>
                </a:solidFill>
              </a:rPr>
              <a:t> de 8000 </a:t>
            </a:r>
            <a:r>
              <a:rPr lang="es-MX" sz="1600" dirty="0">
                <a:solidFill>
                  <a:schemeClr val="bg1"/>
                </a:solidFill>
              </a:rPr>
              <a:t>piezas</a:t>
            </a:r>
            <a:r>
              <a:rPr lang="en-US" sz="1600" dirty="0">
                <a:solidFill>
                  <a:schemeClr val="bg1"/>
                </a:solidFill>
              </a:rPr>
              <a:t> impresas </a:t>
            </a:r>
            <a:r>
              <a:rPr lang="es-MX" sz="1600" dirty="0">
                <a:solidFill>
                  <a:schemeClr val="bg1"/>
                </a:solidFill>
              </a:rPr>
              <a:t>en</a:t>
            </a:r>
            <a:r>
              <a:rPr lang="en-US" sz="1600" dirty="0">
                <a:solidFill>
                  <a:schemeClr val="bg1"/>
                </a:solidFill>
              </a:rPr>
              <a:t> 3D. </a:t>
            </a:r>
          </a:p>
          <a:p>
            <a:pPr indent="-228600">
              <a:lnSpc>
                <a:spcPct val="90000"/>
              </a:lnSpc>
              <a:spcAft>
                <a:spcPts val="600"/>
              </a:spcAft>
              <a:buFont typeface="Arial" panose="020B0604020202020204" pitchFamily="34" charset="0"/>
              <a:buChar char="•"/>
            </a:pPr>
            <a:endParaRPr lang="en-US" sz="1400" dirty="0">
              <a:solidFill>
                <a:srgbClr val="FFFFFF"/>
              </a:solidFill>
            </a:endParaRPr>
          </a:p>
          <a:p>
            <a:pPr indent="-228600">
              <a:lnSpc>
                <a:spcPct val="90000"/>
              </a:lnSpc>
              <a:spcAft>
                <a:spcPts val="600"/>
              </a:spcAft>
              <a:buFont typeface="Arial" panose="020B0604020202020204" pitchFamily="34" charset="0"/>
              <a:buChar char="•"/>
            </a:pPr>
            <a:endParaRPr lang="en-US" sz="1400" b="0" i="0" dirty="0">
              <a:solidFill>
                <a:srgbClr val="FFFFFF"/>
              </a:solidFill>
              <a:effectLst/>
            </a:endParaRPr>
          </a:p>
        </p:txBody>
      </p:sp>
    </p:spTree>
    <p:extLst>
      <p:ext uri="{BB962C8B-B14F-4D97-AF65-F5344CB8AC3E}">
        <p14:creationId xmlns:p14="http://schemas.microsoft.com/office/powerpoint/2010/main" val="2768495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945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78F38496-47EF-4DA4-AFE6-5471A9B7727E}"/>
              </a:ext>
            </a:extLst>
          </p:cNvPr>
          <p:cNvSpPr>
            <a:spLocks noGrp="1"/>
          </p:cNvSpPr>
          <p:nvPr>
            <p:ph type="title"/>
          </p:nvPr>
        </p:nvSpPr>
        <p:spPr>
          <a:xfrm>
            <a:off x="524256" y="516804"/>
            <a:ext cx="6594189" cy="1625210"/>
          </a:xfrm>
        </p:spPr>
        <p:txBody>
          <a:bodyPr vert="horz" lIns="91440" tIns="45720" rIns="91440" bIns="45720" rtlCol="0" anchor="ctr">
            <a:normAutofit/>
          </a:bodyPr>
          <a:lstStyle/>
          <a:p>
            <a:r>
              <a:rPr lang="es-MX" kern="1200" dirty="0">
                <a:solidFill>
                  <a:srgbClr val="FFFFFF"/>
                </a:solidFill>
                <a:latin typeface="+mj-lt"/>
                <a:ea typeface="+mj-ea"/>
                <a:cs typeface="+mj-cs"/>
              </a:rPr>
              <a:t>Industria</a:t>
            </a:r>
            <a:r>
              <a:rPr lang="en-US" kern="1200" dirty="0">
                <a:solidFill>
                  <a:srgbClr val="FFFFFF"/>
                </a:solidFill>
                <a:latin typeface="+mj-lt"/>
                <a:ea typeface="+mj-ea"/>
                <a:cs typeface="+mj-cs"/>
              </a:rPr>
              <a:t> </a:t>
            </a:r>
            <a:r>
              <a:rPr lang="es-MX" kern="1200" dirty="0">
                <a:solidFill>
                  <a:srgbClr val="FFFFFF"/>
                </a:solidFill>
                <a:latin typeface="+mj-lt"/>
                <a:ea typeface="+mj-ea"/>
                <a:cs typeface="+mj-cs"/>
              </a:rPr>
              <a:t>Aeroespacial</a:t>
            </a:r>
          </a:p>
        </p:txBody>
      </p:sp>
      <p:sp>
        <p:nvSpPr>
          <p:cNvPr id="20" name="Rectangle 14">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Graphical user interface, website&#10;&#10;Description automatically generated">
            <a:extLst>
              <a:ext uri="{FF2B5EF4-FFF2-40B4-BE49-F238E27FC236}">
                <a16:creationId xmlns:a16="http://schemas.microsoft.com/office/drawing/2014/main" id="{3BB804FA-D583-4876-A442-351FFBF2F414}"/>
              </a:ext>
            </a:extLst>
          </p:cNvPr>
          <p:cNvPicPr>
            <a:picLocks noChangeAspect="1"/>
          </p:cNvPicPr>
          <p:nvPr/>
        </p:nvPicPr>
        <p:blipFill rotWithShape="1">
          <a:blip r:embed="rId2"/>
          <a:srcRect l="64418" t="26456" r="3670" b="54062"/>
          <a:stretch/>
        </p:blipFill>
        <p:spPr>
          <a:xfrm>
            <a:off x="737942" y="2968915"/>
            <a:ext cx="6268396" cy="2801172"/>
          </a:xfrm>
          <a:prstGeom prst="rect">
            <a:avLst/>
          </a:prstGeom>
        </p:spPr>
      </p:pic>
      <p:sp>
        <p:nvSpPr>
          <p:cNvPr id="21" name="Rectangle 1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9576D1D-9473-464F-B22A-D3FEF6DDE391}"/>
              </a:ext>
            </a:extLst>
          </p:cNvPr>
          <p:cNvSpPr txBox="1"/>
          <p:nvPr/>
        </p:nvSpPr>
        <p:spPr>
          <a:xfrm>
            <a:off x="7623413" y="917725"/>
            <a:ext cx="3830645" cy="4852362"/>
          </a:xfrm>
          <a:prstGeom prst="rect">
            <a:avLst/>
          </a:prstGeom>
        </p:spPr>
        <p:txBody>
          <a:bodyPr vert="horz" lIns="91440" tIns="45720" rIns="91440" bIns="45720" rtlCol="0" anchor="ctr">
            <a:normAutofit/>
          </a:bodyPr>
          <a:lstStyle/>
          <a:p>
            <a:pPr>
              <a:lnSpc>
                <a:spcPct val="90000"/>
              </a:lnSpc>
              <a:spcAft>
                <a:spcPts val="600"/>
              </a:spcAft>
            </a:pPr>
            <a:r>
              <a:rPr lang="es-MX" dirty="0">
                <a:solidFill>
                  <a:schemeClr val="bg1"/>
                </a:solidFill>
                <a:latin typeface="Kumbh Sans"/>
              </a:rPr>
              <a:t>Según</a:t>
            </a:r>
            <a:r>
              <a:rPr lang="en-US" dirty="0">
                <a:solidFill>
                  <a:schemeClr val="bg1"/>
                </a:solidFill>
                <a:latin typeface="Kumbh Sans"/>
              </a:rPr>
              <a:t> el Plan Nacional </a:t>
            </a:r>
            <a:r>
              <a:rPr lang="es-MX" dirty="0">
                <a:solidFill>
                  <a:schemeClr val="bg1"/>
                </a:solidFill>
                <a:latin typeface="Kumbh Sans"/>
              </a:rPr>
              <a:t>Estratégico</a:t>
            </a:r>
            <a:r>
              <a:rPr lang="en-US" dirty="0">
                <a:solidFill>
                  <a:schemeClr val="bg1"/>
                </a:solidFill>
                <a:latin typeface="Kumbh Sans"/>
              </a:rPr>
              <a:t> de la </a:t>
            </a:r>
            <a:r>
              <a:rPr lang="es-MX" dirty="0">
                <a:solidFill>
                  <a:schemeClr val="bg1"/>
                </a:solidFill>
                <a:latin typeface="Kumbh Sans"/>
              </a:rPr>
              <a:t>Industria</a:t>
            </a:r>
            <a:r>
              <a:rPr lang="en-US" dirty="0">
                <a:solidFill>
                  <a:schemeClr val="bg1"/>
                </a:solidFill>
                <a:latin typeface="Kumbh Sans"/>
              </a:rPr>
              <a:t> </a:t>
            </a:r>
            <a:r>
              <a:rPr lang="es-MX" dirty="0">
                <a:solidFill>
                  <a:schemeClr val="bg1"/>
                </a:solidFill>
                <a:latin typeface="Kumbh Sans"/>
              </a:rPr>
              <a:t>Aeroespacial</a:t>
            </a:r>
            <a:r>
              <a:rPr lang="en-US" dirty="0">
                <a:solidFill>
                  <a:schemeClr val="bg1"/>
                </a:solidFill>
                <a:latin typeface="Kumbh Sans"/>
              </a:rPr>
              <a:t> la </a:t>
            </a:r>
            <a:r>
              <a:rPr lang="es-MX" dirty="0">
                <a:solidFill>
                  <a:schemeClr val="bg1"/>
                </a:solidFill>
                <a:latin typeface="Kumbh Sans"/>
              </a:rPr>
              <a:t>cadena</a:t>
            </a:r>
            <a:r>
              <a:rPr lang="en-US" dirty="0">
                <a:solidFill>
                  <a:schemeClr val="bg1"/>
                </a:solidFill>
                <a:latin typeface="Kumbh Sans"/>
              </a:rPr>
              <a:t> de valor </a:t>
            </a:r>
            <a:r>
              <a:rPr lang="es-MX" dirty="0">
                <a:solidFill>
                  <a:schemeClr val="bg1"/>
                </a:solidFill>
                <a:latin typeface="Kumbh Sans"/>
              </a:rPr>
              <a:t>mundial</a:t>
            </a:r>
            <a:r>
              <a:rPr lang="en-US" dirty="0">
                <a:solidFill>
                  <a:schemeClr val="bg1"/>
                </a:solidFill>
                <a:latin typeface="Kumbh Sans"/>
              </a:rPr>
              <a:t>, se divide </a:t>
            </a:r>
            <a:r>
              <a:rPr lang="es-MX" dirty="0">
                <a:solidFill>
                  <a:schemeClr val="bg1"/>
                </a:solidFill>
                <a:latin typeface="Kumbh Sans"/>
              </a:rPr>
              <a:t>en</a:t>
            </a:r>
            <a:r>
              <a:rPr lang="en-US" dirty="0">
                <a:solidFill>
                  <a:schemeClr val="bg1"/>
                </a:solidFill>
                <a:latin typeface="Kumbh Sans"/>
              </a:rPr>
              <a:t> </a:t>
            </a:r>
            <a:r>
              <a:rPr lang="es-MX" dirty="0">
                <a:solidFill>
                  <a:schemeClr val="bg1"/>
                </a:solidFill>
                <a:latin typeface="Kumbh Sans"/>
              </a:rPr>
              <a:t>varios</a:t>
            </a:r>
            <a:r>
              <a:rPr lang="en-US" dirty="0">
                <a:solidFill>
                  <a:schemeClr val="bg1"/>
                </a:solidFill>
                <a:latin typeface="Kumbh Sans"/>
              </a:rPr>
              <a:t> </a:t>
            </a:r>
            <a:r>
              <a:rPr lang="es-MX" dirty="0">
                <a:solidFill>
                  <a:schemeClr val="bg1"/>
                </a:solidFill>
                <a:latin typeface="Kumbh Sans"/>
              </a:rPr>
              <a:t>segmentos</a:t>
            </a:r>
            <a:r>
              <a:rPr lang="en-US" dirty="0">
                <a:solidFill>
                  <a:schemeClr val="bg1"/>
                </a:solidFill>
                <a:latin typeface="Kumbh Sans"/>
              </a:rPr>
              <a:t>: </a:t>
            </a:r>
          </a:p>
          <a:p>
            <a:pPr>
              <a:lnSpc>
                <a:spcPct val="90000"/>
              </a:lnSpc>
              <a:spcAft>
                <a:spcPts val="600"/>
              </a:spcAft>
            </a:pPr>
            <a:endParaRPr lang="en-US" dirty="0">
              <a:solidFill>
                <a:schemeClr val="bg1"/>
              </a:solidFill>
              <a:latin typeface="Kumbh Sans"/>
            </a:endParaRPr>
          </a:p>
          <a:p>
            <a:pPr>
              <a:lnSpc>
                <a:spcPct val="90000"/>
              </a:lnSpc>
              <a:spcAft>
                <a:spcPts val="600"/>
              </a:spcAft>
            </a:pPr>
            <a:r>
              <a:rPr lang="es-MX" dirty="0">
                <a:solidFill>
                  <a:schemeClr val="bg1"/>
                </a:solidFill>
                <a:latin typeface="Kumbh Sans"/>
              </a:rPr>
              <a:t>Aeronaves</a:t>
            </a:r>
            <a:r>
              <a:rPr lang="en-US" dirty="0">
                <a:solidFill>
                  <a:schemeClr val="bg1"/>
                </a:solidFill>
                <a:latin typeface="Kumbh Sans"/>
              </a:rPr>
              <a:t> y sus </a:t>
            </a:r>
            <a:r>
              <a:rPr lang="es-MX" dirty="0">
                <a:solidFill>
                  <a:schemeClr val="bg1"/>
                </a:solidFill>
                <a:latin typeface="Kumbh Sans"/>
              </a:rPr>
              <a:t>partes</a:t>
            </a:r>
            <a:r>
              <a:rPr lang="en-US" dirty="0">
                <a:solidFill>
                  <a:schemeClr val="bg1"/>
                </a:solidFill>
                <a:latin typeface="Kumbh Sans"/>
              </a:rPr>
              <a:t>; </a:t>
            </a:r>
            <a:r>
              <a:rPr lang="es-MX" dirty="0">
                <a:solidFill>
                  <a:schemeClr val="bg1"/>
                </a:solidFill>
                <a:latin typeface="Kumbh Sans"/>
              </a:rPr>
              <a:t>Motores</a:t>
            </a:r>
            <a:r>
              <a:rPr lang="en-US" dirty="0">
                <a:solidFill>
                  <a:schemeClr val="bg1"/>
                </a:solidFill>
                <a:latin typeface="Kumbh Sans"/>
              </a:rPr>
              <a:t> de </a:t>
            </a:r>
            <a:r>
              <a:rPr lang="es-MX" dirty="0">
                <a:solidFill>
                  <a:schemeClr val="bg1"/>
                </a:solidFill>
                <a:latin typeface="Kumbh Sans"/>
              </a:rPr>
              <a:t>aeronaves</a:t>
            </a:r>
            <a:r>
              <a:rPr lang="en-US" dirty="0">
                <a:solidFill>
                  <a:schemeClr val="bg1"/>
                </a:solidFill>
                <a:latin typeface="Kumbh Sans"/>
              </a:rPr>
              <a:t> y sus </a:t>
            </a:r>
            <a:r>
              <a:rPr lang="es-MX" dirty="0">
                <a:solidFill>
                  <a:schemeClr val="bg1"/>
                </a:solidFill>
                <a:latin typeface="Kumbh Sans"/>
              </a:rPr>
              <a:t>partes</a:t>
            </a:r>
            <a:r>
              <a:rPr lang="en-US" dirty="0">
                <a:solidFill>
                  <a:schemeClr val="bg1"/>
                </a:solidFill>
                <a:latin typeface="Kumbh Sans"/>
              </a:rPr>
              <a:t>; </a:t>
            </a:r>
            <a:r>
              <a:rPr lang="es-MX" dirty="0">
                <a:solidFill>
                  <a:schemeClr val="bg1"/>
                </a:solidFill>
                <a:latin typeface="Kumbh Sans"/>
              </a:rPr>
              <a:t>Sistemas</a:t>
            </a:r>
            <a:r>
              <a:rPr lang="en-US" dirty="0">
                <a:solidFill>
                  <a:schemeClr val="bg1"/>
                </a:solidFill>
                <a:latin typeface="Kumbh Sans"/>
              </a:rPr>
              <a:t> </a:t>
            </a:r>
            <a:r>
              <a:rPr lang="es-MX" dirty="0">
                <a:solidFill>
                  <a:schemeClr val="bg1"/>
                </a:solidFill>
                <a:latin typeface="Kumbh Sans"/>
              </a:rPr>
              <a:t>eléctricos-electrónicos</a:t>
            </a:r>
            <a:r>
              <a:rPr lang="en-US" dirty="0">
                <a:solidFill>
                  <a:schemeClr val="bg1"/>
                </a:solidFill>
                <a:latin typeface="Kumbh Sans"/>
              </a:rPr>
              <a:t> ; Mantenimiento, </a:t>
            </a:r>
            <a:r>
              <a:rPr lang="es-MX" dirty="0">
                <a:solidFill>
                  <a:schemeClr val="bg1"/>
                </a:solidFill>
                <a:latin typeface="Kumbh Sans"/>
              </a:rPr>
              <a:t>reparación</a:t>
            </a:r>
            <a:r>
              <a:rPr lang="en-US" dirty="0">
                <a:solidFill>
                  <a:schemeClr val="bg1"/>
                </a:solidFill>
                <a:latin typeface="Kumbh Sans"/>
              </a:rPr>
              <a:t> y </a:t>
            </a:r>
            <a:r>
              <a:rPr lang="es-MX" dirty="0">
                <a:solidFill>
                  <a:schemeClr val="bg1"/>
                </a:solidFill>
                <a:latin typeface="Kumbh Sans"/>
              </a:rPr>
              <a:t>revisión</a:t>
            </a:r>
            <a:r>
              <a:rPr lang="en-US" dirty="0">
                <a:solidFill>
                  <a:schemeClr val="bg1"/>
                </a:solidFill>
                <a:latin typeface="Kumbh Sans"/>
              </a:rPr>
              <a:t> ; </a:t>
            </a:r>
            <a:r>
              <a:rPr lang="es-MX" dirty="0">
                <a:solidFill>
                  <a:schemeClr val="bg1"/>
                </a:solidFill>
                <a:latin typeface="Kumbh Sans"/>
              </a:rPr>
              <a:t>Simuladores</a:t>
            </a:r>
            <a:r>
              <a:rPr lang="en-US" dirty="0">
                <a:solidFill>
                  <a:schemeClr val="bg1"/>
                </a:solidFill>
                <a:latin typeface="Kumbh Sans"/>
              </a:rPr>
              <a:t> y </a:t>
            </a:r>
            <a:r>
              <a:rPr lang="es-MX" dirty="0">
                <a:solidFill>
                  <a:schemeClr val="bg1"/>
                </a:solidFill>
                <a:latin typeface="Kumbh Sans"/>
              </a:rPr>
              <a:t>entrenamiento</a:t>
            </a:r>
            <a:r>
              <a:rPr lang="en-US" dirty="0">
                <a:solidFill>
                  <a:schemeClr val="bg1"/>
                </a:solidFill>
                <a:latin typeface="Kumbh Sans"/>
              </a:rPr>
              <a:t>; y </a:t>
            </a:r>
            <a:r>
              <a:rPr lang="es-NI" dirty="0">
                <a:solidFill>
                  <a:schemeClr val="bg1"/>
                </a:solidFill>
                <a:latin typeface="Kumbh Sans"/>
              </a:rPr>
              <a:t>Espacial</a:t>
            </a:r>
            <a:r>
              <a:rPr lang="en-US" dirty="0">
                <a:solidFill>
                  <a:schemeClr val="bg1"/>
                </a:solidFill>
                <a:latin typeface="Kumbh Sans"/>
              </a:rPr>
              <a:t> (</a:t>
            </a:r>
            <a:r>
              <a:rPr lang="es-MX" dirty="0">
                <a:solidFill>
                  <a:schemeClr val="bg1"/>
                </a:solidFill>
                <a:latin typeface="Kumbh Sans"/>
              </a:rPr>
              <a:t>Satélites</a:t>
            </a:r>
            <a:r>
              <a:rPr lang="en-US" dirty="0">
                <a:solidFill>
                  <a:schemeClr val="bg1"/>
                </a:solidFill>
                <a:latin typeface="Kumbh Sans"/>
              </a:rPr>
              <a:t>)</a:t>
            </a:r>
          </a:p>
          <a:p>
            <a:pPr>
              <a:lnSpc>
                <a:spcPct val="90000"/>
              </a:lnSpc>
              <a:spcAft>
                <a:spcPts val="600"/>
              </a:spcAft>
            </a:pPr>
            <a:r>
              <a:rPr lang="es-MX" dirty="0">
                <a:solidFill>
                  <a:schemeClr val="bg1"/>
                </a:solidFill>
                <a:latin typeface="Kumbh Sans"/>
              </a:rPr>
              <a:t>Misiles</a:t>
            </a:r>
            <a:r>
              <a:rPr lang="en-US" dirty="0">
                <a:solidFill>
                  <a:schemeClr val="bg1"/>
                </a:solidFill>
                <a:latin typeface="Kumbh Sans"/>
              </a:rPr>
              <a:t> </a:t>
            </a:r>
          </a:p>
        </p:txBody>
      </p:sp>
    </p:spTree>
    <p:extLst>
      <p:ext uri="{BB962C8B-B14F-4D97-AF65-F5344CB8AC3E}">
        <p14:creationId xmlns:p14="http://schemas.microsoft.com/office/powerpoint/2010/main" val="38351106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1138F-F7B2-46A1-83ED-C7BD3026FF26}"/>
              </a:ext>
            </a:extLst>
          </p:cNvPr>
          <p:cNvSpPr>
            <a:spLocks noGrp="1"/>
          </p:cNvSpPr>
          <p:nvPr>
            <p:ph type="title"/>
          </p:nvPr>
        </p:nvSpPr>
        <p:spPr>
          <a:xfrm>
            <a:off x="838200" y="150879"/>
            <a:ext cx="10515600" cy="1325563"/>
          </a:xfrm>
        </p:spPr>
        <p:txBody>
          <a:bodyPr/>
          <a:lstStyle/>
          <a:p>
            <a:pPr algn="ctr"/>
            <a:r>
              <a:rPr lang="en-US" dirty="0"/>
              <a:t>La </a:t>
            </a:r>
            <a:r>
              <a:rPr lang="es-MX" dirty="0"/>
              <a:t>Industria</a:t>
            </a:r>
            <a:r>
              <a:rPr lang="en-US" dirty="0"/>
              <a:t> </a:t>
            </a:r>
            <a:r>
              <a:rPr lang="es-MX" dirty="0"/>
              <a:t>Aeroespacial</a:t>
            </a:r>
          </a:p>
        </p:txBody>
      </p:sp>
      <p:sp>
        <p:nvSpPr>
          <p:cNvPr id="5" name="TextBox 4">
            <a:extLst>
              <a:ext uri="{FF2B5EF4-FFF2-40B4-BE49-F238E27FC236}">
                <a16:creationId xmlns:a16="http://schemas.microsoft.com/office/drawing/2014/main" id="{BD417FF1-17AC-4E20-A6FC-9DD7892DA464}"/>
              </a:ext>
            </a:extLst>
          </p:cNvPr>
          <p:cNvSpPr txBox="1"/>
          <p:nvPr/>
        </p:nvSpPr>
        <p:spPr>
          <a:xfrm>
            <a:off x="407424" y="1277743"/>
            <a:ext cx="5094151" cy="2585323"/>
          </a:xfrm>
          <a:prstGeom prst="rect">
            <a:avLst/>
          </a:prstGeom>
          <a:noFill/>
        </p:spPr>
        <p:txBody>
          <a:bodyPr wrap="square">
            <a:spAutoFit/>
          </a:bodyPr>
          <a:lstStyle/>
          <a:p>
            <a:pPr algn="just"/>
            <a:r>
              <a:rPr lang="es-MX" b="0" i="0" dirty="0">
                <a:solidFill>
                  <a:srgbClr val="090E1D"/>
                </a:solidFill>
                <a:effectLst/>
                <a:latin typeface="Kumbh Sans"/>
              </a:rPr>
              <a:t>La industria aeroespacial mundial alcanzó un valor de casi </a:t>
            </a:r>
            <a:r>
              <a:rPr lang="es-MX" b="1" i="0" dirty="0">
                <a:solidFill>
                  <a:srgbClr val="090E1D"/>
                </a:solidFill>
                <a:effectLst/>
                <a:latin typeface="Kumbh Sans"/>
              </a:rPr>
              <a:t>298.000 millones de dólares en 2020</a:t>
            </a:r>
            <a:r>
              <a:rPr lang="es-MX" dirty="0">
                <a:solidFill>
                  <a:srgbClr val="090E1D"/>
                </a:solidFill>
                <a:latin typeface="Kumbh Sans"/>
              </a:rPr>
              <a:t> y se</a:t>
            </a:r>
            <a:r>
              <a:rPr lang="es-MX" b="0" i="0" dirty="0">
                <a:solidFill>
                  <a:srgbClr val="090E1D"/>
                </a:solidFill>
                <a:effectLst/>
                <a:latin typeface="Kumbh Sans"/>
              </a:rPr>
              <a:t> espera que el mercado crezca a </a:t>
            </a:r>
            <a:r>
              <a:rPr lang="es-MX" b="1" i="0" dirty="0">
                <a:solidFill>
                  <a:srgbClr val="090E1D"/>
                </a:solidFill>
                <a:effectLst/>
                <a:latin typeface="Kumbh Sans"/>
              </a:rPr>
              <a:t>430.000</a:t>
            </a:r>
            <a:r>
              <a:rPr lang="es-MX" b="0" i="0" dirty="0">
                <a:solidFill>
                  <a:srgbClr val="090E1D"/>
                </a:solidFill>
                <a:effectLst/>
                <a:latin typeface="Kumbh Sans"/>
              </a:rPr>
              <a:t> millones de dólares en 2025. </a:t>
            </a:r>
          </a:p>
          <a:p>
            <a:pPr algn="just"/>
            <a:endParaRPr lang="es-MX" b="0" i="0" dirty="0">
              <a:solidFill>
                <a:srgbClr val="090E1D"/>
              </a:solidFill>
              <a:effectLst/>
              <a:latin typeface="Kumbh Sans"/>
            </a:endParaRPr>
          </a:p>
          <a:p>
            <a:pPr algn="just"/>
            <a:r>
              <a:rPr lang="es-MX" b="0" i="0" dirty="0">
                <a:solidFill>
                  <a:srgbClr val="090E1D"/>
                </a:solidFill>
                <a:effectLst/>
                <a:latin typeface="Kumbh Sans"/>
              </a:rPr>
              <a:t>Los factores de crecimiento incluyen el aumento de la demanda de </a:t>
            </a:r>
            <a:r>
              <a:rPr lang="es-MX" b="1" i="0" dirty="0">
                <a:solidFill>
                  <a:srgbClr val="090E1D"/>
                </a:solidFill>
                <a:effectLst/>
                <a:latin typeface="Kumbh Sans"/>
              </a:rPr>
              <a:t>viajes aéreos, los avances tecnológicos, las economías de los </a:t>
            </a:r>
            <a:r>
              <a:rPr lang="es-MX" b="1" i="0" dirty="0" err="1">
                <a:solidFill>
                  <a:srgbClr val="090E1D"/>
                </a:solidFill>
                <a:effectLst/>
                <a:latin typeface="Kumbh Sans"/>
              </a:rPr>
              <a:t>paises</a:t>
            </a:r>
            <a:r>
              <a:rPr lang="es-MX" b="1" i="0" dirty="0">
                <a:solidFill>
                  <a:srgbClr val="090E1D"/>
                </a:solidFill>
                <a:effectLst/>
                <a:latin typeface="Kumbh Sans"/>
              </a:rPr>
              <a:t>, y el cambio en el comportamiento social (Pandemias)</a:t>
            </a:r>
            <a:endParaRPr lang="es-MX" b="0" i="0" dirty="0">
              <a:solidFill>
                <a:srgbClr val="090E1D"/>
              </a:solidFill>
              <a:effectLst/>
              <a:latin typeface="Kumbh Sans"/>
            </a:endParaRPr>
          </a:p>
        </p:txBody>
      </p:sp>
      <p:sp>
        <p:nvSpPr>
          <p:cNvPr id="7" name="TextBox 6">
            <a:extLst>
              <a:ext uri="{FF2B5EF4-FFF2-40B4-BE49-F238E27FC236}">
                <a16:creationId xmlns:a16="http://schemas.microsoft.com/office/drawing/2014/main" id="{E8967AFB-E5A3-4975-B684-11A682AEA267}"/>
              </a:ext>
            </a:extLst>
          </p:cNvPr>
          <p:cNvSpPr txBox="1"/>
          <p:nvPr/>
        </p:nvSpPr>
        <p:spPr>
          <a:xfrm>
            <a:off x="407424" y="4134910"/>
            <a:ext cx="5430983" cy="2585323"/>
          </a:xfrm>
          <a:prstGeom prst="rect">
            <a:avLst/>
          </a:prstGeom>
          <a:noFill/>
        </p:spPr>
        <p:txBody>
          <a:bodyPr wrap="square">
            <a:spAutoFit/>
          </a:bodyPr>
          <a:lstStyle/>
          <a:p>
            <a:r>
              <a:rPr lang="es-MX" dirty="0">
                <a:solidFill>
                  <a:srgbClr val="090E1D"/>
                </a:solidFill>
                <a:latin typeface="Kumbh Sans"/>
              </a:rPr>
              <a:t>De acuerdo a la </a:t>
            </a:r>
            <a:r>
              <a:rPr lang="es-MX" dirty="0">
                <a:solidFill>
                  <a:srgbClr val="090E1D"/>
                </a:solidFill>
                <a:latin typeface="Kumbh Sans"/>
                <a:hlinkClick r:id="rId2">
                  <a:extLst>
                    <a:ext uri="{A12FA001-AC4F-418D-AE19-62706E023703}">
                      <ahyp:hlinkClr xmlns:ahyp="http://schemas.microsoft.com/office/drawing/2018/hyperlinkcolor" val="tx"/>
                    </a:ext>
                  </a:extLst>
                </a:hlinkClick>
              </a:rPr>
              <a:t>Federación Mexicana de la Industria Aeroespacial (FEMIA)</a:t>
            </a:r>
            <a:r>
              <a:rPr lang="es-MX" dirty="0">
                <a:solidFill>
                  <a:srgbClr val="090E1D"/>
                </a:solidFill>
                <a:latin typeface="Kumbh Sans"/>
              </a:rPr>
              <a:t>, actualmente no se puede negar que esta industria ha tenido mermas por la crisis enfrentada debido al COVID-19: “Probablemente se llevara un par de años en regresar a los números que del 2019, con un crecimiento promedio de 17.2 % anual en los años anteriores; ya que México </a:t>
            </a:r>
            <a:r>
              <a:rPr lang="es-MX" b="0" i="0" dirty="0">
                <a:effectLst/>
                <a:latin typeface="Kumbh Sans"/>
              </a:rPr>
              <a:t>pasó del </a:t>
            </a:r>
            <a:r>
              <a:rPr lang="es-MX" b="0" i="0" u="sng" dirty="0">
                <a:effectLst/>
                <a:latin typeface="Kumbh Sans"/>
              </a:rPr>
              <a:t>décimo al sexto lugar</a:t>
            </a:r>
            <a:r>
              <a:rPr lang="es-MX" b="0" i="0" dirty="0">
                <a:effectLst/>
                <a:latin typeface="Kumbh Sans"/>
              </a:rPr>
              <a:t> de los países que más exportan a la industria aeronáutica.</a:t>
            </a:r>
            <a:endParaRPr lang="es-MX" dirty="0">
              <a:solidFill>
                <a:srgbClr val="090E1D"/>
              </a:solidFill>
              <a:latin typeface="Kumbh Sans"/>
            </a:endParaRPr>
          </a:p>
        </p:txBody>
      </p:sp>
      <p:pic>
        <p:nvPicPr>
          <p:cNvPr id="8" name="Picture 7">
            <a:extLst>
              <a:ext uri="{FF2B5EF4-FFF2-40B4-BE49-F238E27FC236}">
                <a16:creationId xmlns:a16="http://schemas.microsoft.com/office/drawing/2014/main" id="{EBD222DF-51BE-45F3-8A62-9D424E089DFD}"/>
              </a:ext>
            </a:extLst>
          </p:cNvPr>
          <p:cNvPicPr>
            <a:picLocks noChangeAspect="1"/>
          </p:cNvPicPr>
          <p:nvPr/>
        </p:nvPicPr>
        <p:blipFill rotWithShape="1">
          <a:blip r:embed="rId3"/>
          <a:srcRect l="41568" t="36158" r="26906" b="26457"/>
          <a:stretch/>
        </p:blipFill>
        <p:spPr>
          <a:xfrm>
            <a:off x="6633701" y="3192684"/>
            <a:ext cx="4997281" cy="2813599"/>
          </a:xfrm>
          <a:prstGeom prst="rect">
            <a:avLst/>
          </a:prstGeom>
        </p:spPr>
      </p:pic>
      <p:sp>
        <p:nvSpPr>
          <p:cNvPr id="9" name="TextBox 8">
            <a:extLst>
              <a:ext uri="{FF2B5EF4-FFF2-40B4-BE49-F238E27FC236}">
                <a16:creationId xmlns:a16="http://schemas.microsoft.com/office/drawing/2014/main" id="{E8679DCB-0638-46C3-ABA5-F4116DA44A2B}"/>
              </a:ext>
            </a:extLst>
          </p:cNvPr>
          <p:cNvSpPr txBox="1"/>
          <p:nvPr/>
        </p:nvSpPr>
        <p:spPr>
          <a:xfrm>
            <a:off x="6633701" y="5895037"/>
            <a:ext cx="5332734" cy="923330"/>
          </a:xfrm>
          <a:prstGeom prst="rect">
            <a:avLst/>
          </a:prstGeom>
          <a:noFill/>
        </p:spPr>
        <p:txBody>
          <a:bodyPr wrap="square" rtlCol="0">
            <a:spAutoFit/>
          </a:bodyPr>
          <a:lstStyle/>
          <a:p>
            <a:r>
              <a:rPr lang="es-MX" dirty="0"/>
              <a:t>En</a:t>
            </a:r>
            <a:r>
              <a:rPr lang="en-US" dirty="0"/>
              <a:t> el 2020 </a:t>
            </a:r>
            <a:r>
              <a:rPr lang="es-MX" dirty="0"/>
              <a:t>termino</a:t>
            </a:r>
            <a:r>
              <a:rPr lang="en-US" dirty="0"/>
              <a:t> con una </a:t>
            </a:r>
            <a:r>
              <a:rPr lang="es-MX" dirty="0"/>
              <a:t>baja</a:t>
            </a:r>
            <a:r>
              <a:rPr lang="en-US" dirty="0"/>
              <a:t> </a:t>
            </a:r>
            <a:r>
              <a:rPr lang="es-MX" dirty="0"/>
              <a:t>en</a:t>
            </a:r>
            <a:r>
              <a:rPr lang="en-US" dirty="0"/>
              <a:t> la </a:t>
            </a:r>
            <a:r>
              <a:rPr lang="es-MX" dirty="0"/>
              <a:t>industria</a:t>
            </a:r>
            <a:r>
              <a:rPr lang="en-US" dirty="0"/>
              <a:t> </a:t>
            </a:r>
            <a:r>
              <a:rPr lang="es-MX" dirty="0"/>
              <a:t>aeronáutica</a:t>
            </a:r>
            <a:r>
              <a:rPr lang="en-US" dirty="0"/>
              <a:t> Mexicana del 25 al 45% </a:t>
            </a:r>
            <a:r>
              <a:rPr lang="es-419" dirty="0"/>
              <a:t>en</a:t>
            </a:r>
            <a:r>
              <a:rPr lang="en-US" dirty="0"/>
              <a:t> la </a:t>
            </a:r>
            <a:r>
              <a:rPr lang="es-MX" dirty="0"/>
              <a:t>producción</a:t>
            </a:r>
            <a:r>
              <a:rPr lang="en-US" dirty="0"/>
              <a:t>, con </a:t>
            </a:r>
            <a:r>
              <a:rPr lang="es-MX" dirty="0"/>
              <a:t>relación</a:t>
            </a:r>
            <a:r>
              <a:rPr lang="en-US" dirty="0"/>
              <a:t> al 2019.</a:t>
            </a:r>
            <a:endParaRPr lang="es-MX" dirty="0"/>
          </a:p>
        </p:txBody>
      </p:sp>
      <p:sp>
        <p:nvSpPr>
          <p:cNvPr id="10" name="TextBox 9">
            <a:extLst>
              <a:ext uri="{FF2B5EF4-FFF2-40B4-BE49-F238E27FC236}">
                <a16:creationId xmlns:a16="http://schemas.microsoft.com/office/drawing/2014/main" id="{1690851E-4BF3-4686-9637-2BD54ADEF271}"/>
              </a:ext>
            </a:extLst>
          </p:cNvPr>
          <p:cNvSpPr txBox="1"/>
          <p:nvPr/>
        </p:nvSpPr>
        <p:spPr>
          <a:xfrm>
            <a:off x="6547994" y="1318097"/>
            <a:ext cx="5082988" cy="1578428"/>
          </a:xfrm>
          <a:prstGeom prst="rect">
            <a:avLst/>
          </a:prstGeom>
        </p:spPr>
        <p:txBody>
          <a:bodyPr vert="horz" lIns="91440" tIns="45720" rIns="91440" bIns="45720" rtlCol="0" anchor="t">
            <a:normAutofit lnSpcReduction="10000"/>
          </a:bodyPr>
          <a:lstStyle/>
          <a:p>
            <a:pPr marR="0" lvl="0" fontAlgn="auto">
              <a:lnSpc>
                <a:spcPct val="90000"/>
              </a:lnSpc>
              <a:spcBef>
                <a:spcPts val="1000"/>
              </a:spcBef>
              <a:spcAft>
                <a:spcPts val="600"/>
              </a:spcAft>
              <a:buClrTx/>
              <a:buSzTx/>
              <a:tabLst/>
              <a:defRPr/>
            </a:pPr>
            <a:r>
              <a:rPr lang="en-US" dirty="0">
                <a:solidFill>
                  <a:srgbClr val="090E1D"/>
                </a:solidFill>
                <a:latin typeface="Kumbh Sans"/>
              </a:rPr>
              <a:t>Para </a:t>
            </a:r>
            <a:r>
              <a:rPr lang="en-US" b="1" dirty="0">
                <a:solidFill>
                  <a:srgbClr val="090E1D"/>
                </a:solidFill>
                <a:latin typeface="Kumbh Sans"/>
              </a:rPr>
              <a:t>2032</a:t>
            </a:r>
            <a:r>
              <a:rPr lang="en-US" dirty="0">
                <a:solidFill>
                  <a:srgbClr val="090E1D"/>
                </a:solidFill>
                <a:latin typeface="Kumbh Sans"/>
              </a:rPr>
              <a:t> se </a:t>
            </a:r>
            <a:r>
              <a:rPr lang="es-MX" dirty="0">
                <a:solidFill>
                  <a:srgbClr val="090E1D"/>
                </a:solidFill>
                <a:latin typeface="Kumbh Sans"/>
              </a:rPr>
              <a:t>espera</a:t>
            </a:r>
            <a:r>
              <a:rPr lang="en-US" dirty="0">
                <a:solidFill>
                  <a:srgbClr val="090E1D"/>
                </a:solidFill>
                <a:latin typeface="Kumbh Sans"/>
              </a:rPr>
              <a:t> que la </a:t>
            </a:r>
            <a:r>
              <a:rPr lang="es-MX" dirty="0">
                <a:solidFill>
                  <a:srgbClr val="090E1D"/>
                </a:solidFill>
                <a:latin typeface="Kumbh Sans"/>
              </a:rPr>
              <a:t>flota</a:t>
            </a:r>
            <a:r>
              <a:rPr lang="en-US" dirty="0">
                <a:solidFill>
                  <a:srgbClr val="090E1D"/>
                </a:solidFill>
                <a:latin typeface="Kumbh Sans"/>
              </a:rPr>
              <a:t> de </a:t>
            </a:r>
            <a:r>
              <a:rPr lang="es-MX" dirty="0">
                <a:solidFill>
                  <a:srgbClr val="090E1D"/>
                </a:solidFill>
                <a:latin typeface="Kumbh Sans"/>
              </a:rPr>
              <a:t>aviones</a:t>
            </a:r>
            <a:r>
              <a:rPr lang="en-US" dirty="0">
                <a:solidFill>
                  <a:srgbClr val="090E1D"/>
                </a:solidFill>
                <a:latin typeface="Kumbh Sans"/>
              </a:rPr>
              <a:t>, tanto de </a:t>
            </a:r>
            <a:r>
              <a:rPr lang="es-MX" dirty="0">
                <a:solidFill>
                  <a:srgbClr val="090E1D"/>
                </a:solidFill>
                <a:latin typeface="Kumbh Sans"/>
              </a:rPr>
              <a:t>pasajeros</a:t>
            </a:r>
            <a:r>
              <a:rPr lang="en-US" dirty="0">
                <a:solidFill>
                  <a:srgbClr val="090E1D"/>
                </a:solidFill>
                <a:latin typeface="Kumbh Sans"/>
              </a:rPr>
              <a:t> </a:t>
            </a:r>
            <a:r>
              <a:rPr lang="es-MX" dirty="0">
                <a:solidFill>
                  <a:srgbClr val="090E1D"/>
                </a:solidFill>
                <a:latin typeface="Kumbh Sans"/>
              </a:rPr>
              <a:t>como</a:t>
            </a:r>
            <a:r>
              <a:rPr lang="en-US" dirty="0">
                <a:solidFill>
                  <a:srgbClr val="090E1D"/>
                </a:solidFill>
                <a:latin typeface="Kumbh Sans"/>
              </a:rPr>
              <a:t> de carga con </a:t>
            </a:r>
            <a:r>
              <a:rPr lang="es-MX" dirty="0">
                <a:solidFill>
                  <a:srgbClr val="090E1D"/>
                </a:solidFill>
                <a:latin typeface="Kumbh Sans"/>
              </a:rPr>
              <a:t>capacidad</a:t>
            </a:r>
            <a:r>
              <a:rPr lang="en-US" dirty="0">
                <a:solidFill>
                  <a:srgbClr val="090E1D"/>
                </a:solidFill>
                <a:latin typeface="Kumbh Sans"/>
              </a:rPr>
              <a:t> de 10 </a:t>
            </a:r>
            <a:r>
              <a:rPr lang="es-MX" dirty="0">
                <a:solidFill>
                  <a:srgbClr val="090E1D"/>
                </a:solidFill>
                <a:latin typeface="Kumbh Sans"/>
              </a:rPr>
              <a:t>toneladas</a:t>
            </a:r>
            <a:r>
              <a:rPr lang="en-US" dirty="0">
                <a:solidFill>
                  <a:srgbClr val="090E1D"/>
                </a:solidFill>
                <a:latin typeface="Kumbh Sans"/>
              </a:rPr>
              <a:t>, </a:t>
            </a:r>
            <a:r>
              <a:rPr lang="es-MX" u="sng" dirty="0">
                <a:solidFill>
                  <a:srgbClr val="090E1D"/>
                </a:solidFill>
                <a:latin typeface="Kumbh Sans"/>
              </a:rPr>
              <a:t>alcance</a:t>
            </a:r>
            <a:r>
              <a:rPr lang="en-US" u="sng" dirty="0">
                <a:solidFill>
                  <a:srgbClr val="090E1D"/>
                </a:solidFill>
                <a:latin typeface="Kumbh Sans"/>
              </a:rPr>
              <a:t> los 36 mil 556 </a:t>
            </a:r>
            <a:r>
              <a:rPr lang="es-MX" u="sng" dirty="0">
                <a:solidFill>
                  <a:srgbClr val="090E1D"/>
                </a:solidFill>
                <a:latin typeface="Kumbh Sans"/>
              </a:rPr>
              <a:t>aeronaves</a:t>
            </a:r>
            <a:r>
              <a:rPr lang="en-US" dirty="0">
                <a:solidFill>
                  <a:srgbClr val="090E1D"/>
                </a:solidFill>
                <a:latin typeface="Kumbh Sans"/>
              </a:rPr>
              <a:t>, lo que </a:t>
            </a:r>
            <a:r>
              <a:rPr lang="es-MX" dirty="0">
                <a:solidFill>
                  <a:srgbClr val="090E1D"/>
                </a:solidFill>
                <a:latin typeface="Kumbh Sans"/>
              </a:rPr>
              <a:t>implica</a:t>
            </a:r>
            <a:r>
              <a:rPr lang="en-US" dirty="0">
                <a:solidFill>
                  <a:srgbClr val="090E1D"/>
                </a:solidFill>
                <a:latin typeface="Kumbh Sans"/>
              </a:rPr>
              <a:t> un </a:t>
            </a:r>
            <a:r>
              <a:rPr lang="es-MX" dirty="0">
                <a:solidFill>
                  <a:srgbClr val="090E1D"/>
                </a:solidFill>
                <a:latin typeface="Kumbh Sans"/>
              </a:rPr>
              <a:t>aumento</a:t>
            </a:r>
            <a:r>
              <a:rPr lang="en-US" dirty="0">
                <a:solidFill>
                  <a:srgbClr val="090E1D"/>
                </a:solidFill>
                <a:latin typeface="Kumbh Sans"/>
              </a:rPr>
              <a:t> </a:t>
            </a:r>
            <a:r>
              <a:rPr lang="es-MX" dirty="0">
                <a:solidFill>
                  <a:srgbClr val="090E1D"/>
                </a:solidFill>
                <a:latin typeface="Kumbh Sans"/>
              </a:rPr>
              <a:t>significativo</a:t>
            </a:r>
            <a:r>
              <a:rPr lang="en-US" dirty="0">
                <a:solidFill>
                  <a:srgbClr val="090E1D"/>
                </a:solidFill>
                <a:latin typeface="Kumbh Sans"/>
              </a:rPr>
              <a:t> </a:t>
            </a:r>
            <a:r>
              <a:rPr lang="es-MX" dirty="0">
                <a:solidFill>
                  <a:srgbClr val="090E1D"/>
                </a:solidFill>
                <a:latin typeface="Kumbh Sans"/>
              </a:rPr>
              <a:t>si</a:t>
            </a:r>
            <a:r>
              <a:rPr lang="en-US" dirty="0">
                <a:solidFill>
                  <a:srgbClr val="090E1D"/>
                </a:solidFill>
                <a:latin typeface="Kumbh Sans"/>
              </a:rPr>
              <a:t> se </a:t>
            </a:r>
            <a:r>
              <a:rPr lang="es-MX" dirty="0">
                <a:solidFill>
                  <a:srgbClr val="090E1D"/>
                </a:solidFill>
                <a:latin typeface="Kumbh Sans"/>
              </a:rPr>
              <a:t>considera</a:t>
            </a:r>
            <a:r>
              <a:rPr lang="en-US" dirty="0">
                <a:solidFill>
                  <a:srgbClr val="090E1D"/>
                </a:solidFill>
                <a:latin typeface="Kumbh Sans"/>
              </a:rPr>
              <a:t> que </a:t>
            </a:r>
            <a:r>
              <a:rPr lang="es-MX" dirty="0">
                <a:solidFill>
                  <a:srgbClr val="090E1D"/>
                </a:solidFill>
                <a:latin typeface="Kumbh Sans"/>
              </a:rPr>
              <a:t>actualmente</a:t>
            </a:r>
            <a:r>
              <a:rPr lang="en-US" dirty="0">
                <a:solidFill>
                  <a:srgbClr val="090E1D"/>
                </a:solidFill>
                <a:latin typeface="Kumbh Sans"/>
              </a:rPr>
              <a:t> </a:t>
            </a:r>
            <a:r>
              <a:rPr lang="es-MX" dirty="0">
                <a:solidFill>
                  <a:srgbClr val="090E1D"/>
                </a:solidFill>
                <a:latin typeface="Kumbh Sans"/>
              </a:rPr>
              <a:t>existen</a:t>
            </a:r>
            <a:r>
              <a:rPr lang="en-US" dirty="0">
                <a:solidFill>
                  <a:srgbClr val="090E1D"/>
                </a:solidFill>
                <a:latin typeface="Kumbh Sans"/>
              </a:rPr>
              <a:t> </a:t>
            </a:r>
            <a:r>
              <a:rPr lang="es-MX" dirty="0">
                <a:solidFill>
                  <a:srgbClr val="090E1D"/>
                </a:solidFill>
                <a:latin typeface="Kumbh Sans"/>
              </a:rPr>
              <a:t>cerca</a:t>
            </a:r>
            <a:r>
              <a:rPr lang="en-US" dirty="0">
                <a:solidFill>
                  <a:srgbClr val="090E1D"/>
                </a:solidFill>
                <a:latin typeface="Kumbh Sans"/>
              </a:rPr>
              <a:t> de </a:t>
            </a:r>
            <a:r>
              <a:rPr lang="en-US" u="sng" dirty="0">
                <a:solidFill>
                  <a:srgbClr val="090E1D"/>
                </a:solidFill>
                <a:latin typeface="Kumbh Sans"/>
              </a:rPr>
              <a:t>18 mil naves </a:t>
            </a:r>
            <a:r>
              <a:rPr lang="es-MX" u="sng" dirty="0">
                <a:solidFill>
                  <a:srgbClr val="090E1D"/>
                </a:solidFill>
                <a:latin typeface="Kumbh Sans"/>
              </a:rPr>
              <a:t>en</a:t>
            </a:r>
            <a:r>
              <a:rPr lang="en-US" u="sng" dirty="0">
                <a:solidFill>
                  <a:srgbClr val="090E1D"/>
                </a:solidFill>
                <a:latin typeface="Kumbh Sans"/>
              </a:rPr>
              <a:t> </a:t>
            </a:r>
            <a:r>
              <a:rPr lang="es-MX" u="sng" dirty="0">
                <a:solidFill>
                  <a:srgbClr val="090E1D"/>
                </a:solidFill>
                <a:latin typeface="Kumbh Sans"/>
              </a:rPr>
              <a:t>servicio</a:t>
            </a:r>
            <a:r>
              <a:rPr lang="en-US" u="sng" dirty="0">
                <a:solidFill>
                  <a:srgbClr val="090E1D"/>
                </a:solidFill>
                <a:latin typeface="Kumbh Sans"/>
              </a:rPr>
              <a:t> </a:t>
            </a:r>
            <a:r>
              <a:rPr lang="es-MX" u="sng" dirty="0">
                <a:solidFill>
                  <a:srgbClr val="090E1D"/>
                </a:solidFill>
                <a:latin typeface="Kumbh Sans"/>
              </a:rPr>
              <a:t>comercial</a:t>
            </a:r>
            <a:r>
              <a:rPr lang="en-US" u="sng" dirty="0">
                <a:solidFill>
                  <a:srgbClr val="090E1D"/>
                </a:solidFill>
                <a:latin typeface="Kumbh Sans"/>
              </a:rPr>
              <a:t>.</a:t>
            </a:r>
          </a:p>
          <a:p>
            <a:pPr indent="-228600">
              <a:lnSpc>
                <a:spcPct val="90000"/>
              </a:lnSpc>
              <a:buFont typeface="Arial" panose="020B0604020202020204" pitchFamily="34" charset="0"/>
              <a:buChar char="•"/>
            </a:pPr>
            <a:endParaRPr lang="en-US" sz="1600" b="0" i="0" dirty="0">
              <a:effectLst/>
            </a:endParaRPr>
          </a:p>
        </p:txBody>
      </p:sp>
    </p:spTree>
    <p:extLst>
      <p:ext uri="{BB962C8B-B14F-4D97-AF65-F5344CB8AC3E}">
        <p14:creationId xmlns:p14="http://schemas.microsoft.com/office/powerpoint/2010/main" val="1241797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1519DF56-2506-4888-8684-52FC45FFD327}"/>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dirty="0">
                <a:solidFill>
                  <a:srgbClr val="FFFFFF"/>
                </a:solidFill>
              </a:rPr>
              <a:t>La </a:t>
            </a:r>
            <a:r>
              <a:rPr lang="es-MX" sz="5400" dirty="0">
                <a:solidFill>
                  <a:srgbClr val="FFFFFF"/>
                </a:solidFill>
              </a:rPr>
              <a:t>Industria</a:t>
            </a:r>
            <a:r>
              <a:rPr lang="en-US" sz="5400" dirty="0">
                <a:solidFill>
                  <a:srgbClr val="FFFFFF"/>
                </a:solidFill>
              </a:rPr>
              <a:t> </a:t>
            </a:r>
            <a:r>
              <a:rPr lang="es-MX" sz="5400" dirty="0">
                <a:solidFill>
                  <a:srgbClr val="FFFFFF"/>
                </a:solidFill>
              </a:rPr>
              <a:t>Aeroespacial</a:t>
            </a:r>
            <a:r>
              <a:rPr lang="en-US" sz="5400" dirty="0">
                <a:solidFill>
                  <a:srgbClr val="FFFFFF"/>
                </a:solidFill>
              </a:rPr>
              <a:t> </a:t>
            </a:r>
            <a:r>
              <a:rPr lang="es-MX" sz="5400" dirty="0">
                <a:solidFill>
                  <a:srgbClr val="FFFFFF"/>
                </a:solidFill>
              </a:rPr>
              <a:t>en</a:t>
            </a:r>
            <a:r>
              <a:rPr lang="en-US" sz="5400" dirty="0">
                <a:solidFill>
                  <a:srgbClr val="FFFFFF"/>
                </a:solidFill>
              </a:rPr>
              <a:t> Mexico</a:t>
            </a:r>
          </a:p>
        </p:txBody>
      </p:sp>
      <p:cxnSp>
        <p:nvCxnSpPr>
          <p:cNvPr id="35" name="Straight Connector 3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4CC07AC-D0E6-47ED-95AF-DD6CDA378FAA}"/>
              </a:ext>
            </a:extLst>
          </p:cNvPr>
          <p:cNvPicPr>
            <a:picLocks noChangeAspect="1"/>
          </p:cNvPicPr>
          <p:nvPr/>
        </p:nvPicPr>
        <p:blipFill rotWithShape="1">
          <a:blip r:embed="rId2"/>
          <a:srcRect l="22118" t="21695" r="26907" b="25650"/>
          <a:stretch/>
        </p:blipFill>
        <p:spPr>
          <a:xfrm>
            <a:off x="6379758" y="2840587"/>
            <a:ext cx="5455917" cy="3170097"/>
          </a:xfrm>
          <a:prstGeom prst="rect">
            <a:avLst/>
          </a:prstGeom>
        </p:spPr>
      </p:pic>
      <p:cxnSp>
        <p:nvCxnSpPr>
          <p:cNvPr id="37" name="Straight Connector 36">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41141C5-B4D0-4CA8-943F-3E30284923F1}"/>
              </a:ext>
            </a:extLst>
          </p:cNvPr>
          <p:cNvPicPr>
            <a:picLocks noChangeAspect="1"/>
          </p:cNvPicPr>
          <p:nvPr/>
        </p:nvPicPr>
        <p:blipFill rotWithShape="1">
          <a:blip r:embed="rId3"/>
          <a:srcRect l="21102" t="29061" r="27161" b="17966"/>
          <a:stretch/>
        </p:blipFill>
        <p:spPr>
          <a:xfrm>
            <a:off x="106336" y="2721765"/>
            <a:ext cx="5455917" cy="3142270"/>
          </a:xfrm>
          <a:prstGeom prst="rect">
            <a:avLst/>
          </a:prstGeom>
        </p:spPr>
      </p:pic>
    </p:spTree>
    <p:extLst>
      <p:ext uri="{BB962C8B-B14F-4D97-AF65-F5344CB8AC3E}">
        <p14:creationId xmlns:p14="http://schemas.microsoft.com/office/powerpoint/2010/main" val="130475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Shape 3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itle 1">
            <a:extLst>
              <a:ext uri="{FF2B5EF4-FFF2-40B4-BE49-F238E27FC236}">
                <a16:creationId xmlns:a16="http://schemas.microsoft.com/office/drawing/2014/main" id="{4202340E-1445-4742-9D1E-BB64CD9889FF}"/>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s-MX" sz="4000" kern="1200" dirty="0">
                <a:solidFill>
                  <a:srgbClr val="FFFFFF"/>
                </a:solidFill>
                <a:latin typeface="+mj-lt"/>
                <a:ea typeface="+mj-ea"/>
                <a:cs typeface="+mj-cs"/>
              </a:rPr>
              <a:t>Presencia</a:t>
            </a:r>
            <a:r>
              <a:rPr lang="en-US" sz="4000" kern="1200" dirty="0">
                <a:solidFill>
                  <a:srgbClr val="FFFFFF"/>
                </a:solidFill>
                <a:latin typeface="+mj-lt"/>
                <a:ea typeface="+mj-ea"/>
                <a:cs typeface="+mj-cs"/>
              </a:rPr>
              <a:t> </a:t>
            </a:r>
            <a:r>
              <a:rPr lang="es-MX" sz="4000" kern="1200" dirty="0">
                <a:solidFill>
                  <a:srgbClr val="FFFFFF"/>
                </a:solidFill>
                <a:latin typeface="+mj-lt"/>
                <a:ea typeface="+mj-ea"/>
                <a:cs typeface="+mj-cs"/>
              </a:rPr>
              <a:t>Aeroespacial</a:t>
            </a:r>
            <a:r>
              <a:rPr lang="en-US" sz="4000" kern="1200" dirty="0">
                <a:solidFill>
                  <a:srgbClr val="FFFFFF"/>
                </a:solidFill>
                <a:latin typeface="+mj-lt"/>
                <a:ea typeface="+mj-ea"/>
                <a:cs typeface="+mj-cs"/>
              </a:rPr>
              <a:t> </a:t>
            </a:r>
            <a:r>
              <a:rPr lang="es-MX" sz="4000" kern="1200" dirty="0">
                <a:solidFill>
                  <a:srgbClr val="FFFFFF"/>
                </a:solidFill>
                <a:latin typeface="+mj-lt"/>
                <a:ea typeface="+mj-ea"/>
                <a:cs typeface="+mj-cs"/>
              </a:rPr>
              <a:t>en</a:t>
            </a:r>
            <a:r>
              <a:rPr lang="en-US" sz="4000" kern="1200" dirty="0">
                <a:solidFill>
                  <a:srgbClr val="FFFFFF"/>
                </a:solidFill>
                <a:latin typeface="+mj-lt"/>
                <a:ea typeface="+mj-ea"/>
                <a:cs typeface="+mj-cs"/>
              </a:rPr>
              <a:t> Mexico</a:t>
            </a:r>
          </a:p>
        </p:txBody>
      </p:sp>
      <p:pic>
        <p:nvPicPr>
          <p:cNvPr id="8" name="Picture 7" descr="Graphical user interface, website&#10;&#10;Description automatically generated">
            <a:extLst>
              <a:ext uri="{FF2B5EF4-FFF2-40B4-BE49-F238E27FC236}">
                <a16:creationId xmlns:a16="http://schemas.microsoft.com/office/drawing/2014/main" id="{3ACC7518-1002-4B7E-A787-46335DFC0B03}"/>
              </a:ext>
            </a:extLst>
          </p:cNvPr>
          <p:cNvPicPr>
            <a:picLocks noChangeAspect="1"/>
          </p:cNvPicPr>
          <p:nvPr/>
        </p:nvPicPr>
        <p:blipFill rotWithShape="1">
          <a:blip r:embed="rId2"/>
          <a:srcRect l="58281" t="26111" r="3750" b="37361"/>
          <a:stretch/>
        </p:blipFill>
        <p:spPr>
          <a:xfrm>
            <a:off x="4433146" y="734865"/>
            <a:ext cx="7225748" cy="4064482"/>
          </a:xfrm>
          <a:prstGeom prst="rect">
            <a:avLst/>
          </a:prstGeom>
        </p:spPr>
      </p:pic>
      <p:sp>
        <p:nvSpPr>
          <p:cNvPr id="9" name="TextBox 8">
            <a:extLst>
              <a:ext uri="{FF2B5EF4-FFF2-40B4-BE49-F238E27FC236}">
                <a16:creationId xmlns:a16="http://schemas.microsoft.com/office/drawing/2014/main" id="{FF3B832E-D402-4017-8064-1A529CC52248}"/>
              </a:ext>
            </a:extLst>
          </p:cNvPr>
          <p:cNvSpPr txBox="1"/>
          <p:nvPr/>
        </p:nvSpPr>
        <p:spPr>
          <a:xfrm>
            <a:off x="8046020" y="4984440"/>
            <a:ext cx="4040744" cy="1815882"/>
          </a:xfrm>
          <a:prstGeom prst="rect">
            <a:avLst/>
          </a:prstGeom>
          <a:noFill/>
        </p:spPr>
        <p:txBody>
          <a:bodyPr wrap="square" rtlCol="0">
            <a:spAutoFit/>
          </a:bodyPr>
          <a:lstStyle/>
          <a:p>
            <a:pPr marL="285750" indent="-285750">
              <a:buFont typeface="Wingdings" panose="05000000000000000000" pitchFamily="2" charset="2"/>
              <a:buChar char="ü"/>
            </a:pPr>
            <a:r>
              <a:rPr lang="en-US" sz="1600" dirty="0">
                <a:solidFill>
                  <a:srgbClr val="090E1D"/>
                </a:solidFill>
                <a:latin typeface="Kumbh Sans"/>
              </a:rPr>
              <a:t>60, 000 </a:t>
            </a:r>
            <a:r>
              <a:rPr lang="es-MX" sz="1600" dirty="0">
                <a:solidFill>
                  <a:srgbClr val="090E1D"/>
                </a:solidFill>
                <a:latin typeface="Kumbh Sans"/>
              </a:rPr>
              <a:t>Trabajadores</a:t>
            </a:r>
          </a:p>
          <a:p>
            <a:pPr marL="285750" indent="-285750">
              <a:buFont typeface="Wingdings" panose="05000000000000000000" pitchFamily="2" charset="2"/>
              <a:buChar char="ü"/>
            </a:pPr>
            <a:r>
              <a:rPr lang="en-US" sz="1600" dirty="0">
                <a:solidFill>
                  <a:srgbClr val="090E1D"/>
                </a:solidFill>
                <a:latin typeface="Kumbh Sans"/>
              </a:rPr>
              <a:t>35% de Origen </a:t>
            </a:r>
            <a:r>
              <a:rPr lang="es-MX" sz="1600" dirty="0">
                <a:solidFill>
                  <a:srgbClr val="090E1D"/>
                </a:solidFill>
                <a:latin typeface="Kumbh Sans"/>
              </a:rPr>
              <a:t>Mexicano</a:t>
            </a:r>
            <a:r>
              <a:rPr lang="en-US" sz="1600" dirty="0">
                <a:solidFill>
                  <a:srgbClr val="090E1D"/>
                </a:solidFill>
                <a:latin typeface="Kumbh Sans"/>
              </a:rPr>
              <a:t> y el Resto </a:t>
            </a:r>
            <a:r>
              <a:rPr lang="es-MX" sz="1600" dirty="0">
                <a:solidFill>
                  <a:srgbClr val="090E1D"/>
                </a:solidFill>
                <a:latin typeface="Kumbh Sans"/>
              </a:rPr>
              <a:t>Extranjeras</a:t>
            </a:r>
            <a:r>
              <a:rPr lang="en-US" sz="1600" dirty="0">
                <a:solidFill>
                  <a:srgbClr val="090E1D"/>
                </a:solidFill>
                <a:latin typeface="Kumbh Sans"/>
              </a:rPr>
              <a:t>.</a:t>
            </a:r>
          </a:p>
          <a:p>
            <a:pPr marL="285750" indent="-285750">
              <a:buFont typeface="Wingdings" panose="05000000000000000000" pitchFamily="2" charset="2"/>
              <a:buChar char="ü"/>
            </a:pPr>
            <a:r>
              <a:rPr lang="es-MX" sz="1600" dirty="0">
                <a:solidFill>
                  <a:srgbClr val="090E1D"/>
                </a:solidFill>
                <a:latin typeface="Kumbh Sans"/>
              </a:rPr>
              <a:t>Entre estas compañías se cuentan importantes </a:t>
            </a:r>
            <a:r>
              <a:rPr lang="es-MX" sz="1600" b="1" dirty="0">
                <a:solidFill>
                  <a:srgbClr val="090E1D"/>
                </a:solidFill>
                <a:latin typeface="Kumbh Sans"/>
              </a:rPr>
              <a:t>OEM </a:t>
            </a:r>
            <a:r>
              <a:rPr lang="es-MX" sz="1600" dirty="0">
                <a:solidFill>
                  <a:srgbClr val="090E1D"/>
                </a:solidFill>
                <a:latin typeface="Kumbh Sans"/>
              </a:rPr>
              <a:t>trasnacionales como Sufran, Airbus, Bombardier, Bell Helicopter, entre otras </a:t>
            </a:r>
            <a:r>
              <a:rPr lang="es-MX" sz="1600" u="sng" dirty="0">
                <a:solidFill>
                  <a:srgbClr val="090E1D"/>
                </a:solidFill>
                <a:latin typeface="Kumbh Sans"/>
              </a:rPr>
              <a:t>armadoras</a:t>
            </a:r>
            <a:r>
              <a:rPr lang="es-MX" sz="1600" dirty="0">
                <a:solidFill>
                  <a:srgbClr val="090E1D"/>
                </a:solidFill>
                <a:latin typeface="Kumbh Sans"/>
              </a:rPr>
              <a:t> y Tier 1</a:t>
            </a:r>
          </a:p>
        </p:txBody>
      </p:sp>
      <p:sp>
        <p:nvSpPr>
          <p:cNvPr id="10" name="TextBox 9">
            <a:extLst>
              <a:ext uri="{FF2B5EF4-FFF2-40B4-BE49-F238E27FC236}">
                <a16:creationId xmlns:a16="http://schemas.microsoft.com/office/drawing/2014/main" id="{ECC37840-8AC1-484B-838A-53217442DBEC}"/>
              </a:ext>
            </a:extLst>
          </p:cNvPr>
          <p:cNvSpPr txBox="1"/>
          <p:nvPr/>
        </p:nvSpPr>
        <p:spPr>
          <a:xfrm>
            <a:off x="4205974" y="4931071"/>
            <a:ext cx="4040745" cy="1569660"/>
          </a:xfrm>
          <a:prstGeom prst="rect">
            <a:avLst/>
          </a:prstGeom>
          <a:noFill/>
        </p:spPr>
        <p:txBody>
          <a:bodyPr wrap="square">
            <a:spAutoFit/>
          </a:bodyPr>
          <a:lstStyle/>
          <a:p>
            <a:r>
              <a:rPr lang="es-MX" sz="1600" dirty="0">
                <a:solidFill>
                  <a:srgbClr val="090E1D"/>
                </a:solidFill>
                <a:latin typeface="Kumbh Sans"/>
              </a:rPr>
              <a:t>De estas </a:t>
            </a:r>
          </a:p>
          <a:p>
            <a:endParaRPr lang="es-MX" sz="1600" dirty="0">
              <a:solidFill>
                <a:srgbClr val="090E1D"/>
              </a:solidFill>
              <a:latin typeface="Kumbh Sans"/>
            </a:endParaRPr>
          </a:p>
          <a:p>
            <a:pPr marL="285750" indent="-285750">
              <a:buFont typeface="Wingdings" panose="05000000000000000000" pitchFamily="2" charset="2"/>
              <a:buChar char="§"/>
            </a:pPr>
            <a:r>
              <a:rPr lang="es-MX" sz="1600" dirty="0">
                <a:solidFill>
                  <a:srgbClr val="090E1D"/>
                </a:solidFill>
                <a:latin typeface="Kumbh Sans"/>
              </a:rPr>
              <a:t>80% son manufactureras,  </a:t>
            </a:r>
          </a:p>
          <a:p>
            <a:pPr marL="285750" indent="-285750">
              <a:buFont typeface="Wingdings" panose="05000000000000000000" pitchFamily="2" charset="2"/>
              <a:buChar char="§"/>
            </a:pPr>
            <a:r>
              <a:rPr lang="es-MX" sz="1600" dirty="0">
                <a:solidFill>
                  <a:srgbClr val="090E1D"/>
                </a:solidFill>
                <a:latin typeface="Kumbh Sans"/>
              </a:rPr>
              <a:t>20% ofrece servicios de diseño e ingeniería, así como de mantenimiento, reparación y operaciones.</a:t>
            </a:r>
          </a:p>
        </p:txBody>
      </p:sp>
    </p:spTree>
    <p:extLst>
      <p:ext uri="{BB962C8B-B14F-4D97-AF65-F5344CB8AC3E}">
        <p14:creationId xmlns:p14="http://schemas.microsoft.com/office/powerpoint/2010/main" val="779228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00CE47D-0F69-4D81-9E5B-A8FAE94E66CE}"/>
              </a:ext>
            </a:extLst>
          </p:cNvPr>
          <p:cNvSpPr>
            <a:spLocks noGrp="1"/>
          </p:cNvSpPr>
          <p:nvPr>
            <p:ph type="title"/>
          </p:nvPr>
        </p:nvSpPr>
        <p:spPr>
          <a:xfrm>
            <a:off x="217170" y="188548"/>
            <a:ext cx="5474609" cy="1139139"/>
          </a:xfrm>
        </p:spPr>
        <p:txBody>
          <a:bodyPr vert="horz" lIns="91440" tIns="45720" rIns="91440" bIns="45720" rtlCol="0" anchor="ctr">
            <a:normAutofit/>
          </a:bodyPr>
          <a:lstStyle/>
          <a:p>
            <a:r>
              <a:rPr lang="es-MX" sz="3600" kern="1200" dirty="0">
                <a:solidFill>
                  <a:schemeClr val="tx1"/>
                </a:solidFill>
                <a:latin typeface="+mj-lt"/>
                <a:ea typeface="+mj-ea"/>
                <a:cs typeface="+mj-cs"/>
              </a:rPr>
              <a:t>Partes</a:t>
            </a:r>
            <a:r>
              <a:rPr lang="en-US" sz="3600" kern="1200" dirty="0">
                <a:solidFill>
                  <a:schemeClr val="tx1"/>
                </a:solidFill>
                <a:latin typeface="+mj-lt"/>
                <a:ea typeface="+mj-ea"/>
                <a:cs typeface="+mj-cs"/>
              </a:rPr>
              <a:t> Claves de </a:t>
            </a:r>
            <a:r>
              <a:rPr lang="es-MX" sz="3600" kern="1200" dirty="0">
                <a:solidFill>
                  <a:schemeClr val="tx1"/>
                </a:solidFill>
                <a:latin typeface="+mj-lt"/>
                <a:ea typeface="+mj-ea"/>
                <a:cs typeface="+mj-cs"/>
              </a:rPr>
              <a:t>Manufactura</a:t>
            </a:r>
            <a:r>
              <a:rPr lang="en-US" sz="3600" kern="1200" dirty="0">
                <a:solidFill>
                  <a:schemeClr val="tx1"/>
                </a:solidFill>
                <a:latin typeface="+mj-lt"/>
                <a:ea typeface="+mj-ea"/>
                <a:cs typeface="+mj-cs"/>
              </a:rPr>
              <a:t> </a:t>
            </a:r>
            <a:r>
              <a:rPr lang="es-MX" sz="3600" kern="1200" dirty="0">
                <a:solidFill>
                  <a:schemeClr val="tx1"/>
                </a:solidFill>
                <a:latin typeface="+mj-lt"/>
                <a:ea typeface="+mj-ea"/>
                <a:cs typeface="+mj-cs"/>
              </a:rPr>
              <a:t>en</a:t>
            </a:r>
            <a:r>
              <a:rPr lang="en-US" sz="3600" kern="1200" dirty="0">
                <a:solidFill>
                  <a:schemeClr val="tx1"/>
                </a:solidFill>
                <a:latin typeface="+mj-lt"/>
                <a:ea typeface="+mj-ea"/>
                <a:cs typeface="+mj-cs"/>
              </a:rPr>
              <a:t> Mexico:</a:t>
            </a:r>
          </a:p>
        </p:txBody>
      </p:sp>
      <p:sp>
        <p:nvSpPr>
          <p:cNvPr id="6" name="TextBox 5">
            <a:extLst>
              <a:ext uri="{FF2B5EF4-FFF2-40B4-BE49-F238E27FC236}">
                <a16:creationId xmlns:a16="http://schemas.microsoft.com/office/drawing/2014/main" id="{D334FD28-58A7-43E9-8501-E9E3AFEE2938}"/>
              </a:ext>
            </a:extLst>
          </p:cNvPr>
          <p:cNvSpPr txBox="1"/>
          <p:nvPr/>
        </p:nvSpPr>
        <p:spPr>
          <a:xfrm>
            <a:off x="680819" y="1548083"/>
            <a:ext cx="4876017" cy="3072384"/>
          </a:xfrm>
          <a:prstGeom prst="rect">
            <a:avLst/>
          </a:prstGeom>
        </p:spPr>
        <p:txBody>
          <a:bodyPr vert="horz" lIns="91440" tIns="45720" rIns="91440" bIns="45720" rtlCol="0" anchor="t">
            <a:normAutofit fontScale="92500" lnSpcReduction="10000"/>
          </a:bodyPr>
          <a:lstStyle/>
          <a:p>
            <a:pPr marL="285750" indent="-228600">
              <a:lnSpc>
                <a:spcPct val="90000"/>
              </a:lnSpc>
              <a:spcAft>
                <a:spcPts val="600"/>
              </a:spcAft>
              <a:buFont typeface="Arial" panose="020B0604020202020204" pitchFamily="34" charset="0"/>
              <a:buChar char="•"/>
            </a:pPr>
            <a:r>
              <a:rPr lang="es-MX" sz="1700" dirty="0">
                <a:latin typeface="Kumbh Sans"/>
              </a:rPr>
              <a:t>Trenes</a:t>
            </a:r>
            <a:r>
              <a:rPr lang="en-US" sz="1700" dirty="0">
                <a:latin typeface="Kumbh Sans"/>
              </a:rPr>
              <a:t> de </a:t>
            </a:r>
            <a:r>
              <a:rPr lang="es-MX" sz="1700" dirty="0">
                <a:latin typeface="Kumbh Sans"/>
              </a:rPr>
              <a:t>Aterrizaje</a:t>
            </a:r>
            <a:r>
              <a:rPr lang="en-US" sz="1700" dirty="0">
                <a:latin typeface="Kumbh Sans"/>
              </a:rPr>
              <a:t> </a:t>
            </a:r>
          </a:p>
          <a:p>
            <a:pPr marL="285750" indent="-228600">
              <a:lnSpc>
                <a:spcPct val="90000"/>
              </a:lnSpc>
              <a:spcAft>
                <a:spcPts val="600"/>
              </a:spcAft>
              <a:buFont typeface="Arial" panose="020B0604020202020204" pitchFamily="34" charset="0"/>
              <a:buChar char="•"/>
            </a:pPr>
            <a:r>
              <a:rPr lang="en-US" sz="1700" dirty="0">
                <a:latin typeface="Kumbh Sans"/>
              </a:rPr>
              <a:t>Alas  de </a:t>
            </a:r>
            <a:r>
              <a:rPr lang="es-MX" sz="1700" dirty="0">
                <a:latin typeface="Kumbh Sans"/>
              </a:rPr>
              <a:t>Aeronaves</a:t>
            </a:r>
          </a:p>
          <a:p>
            <a:pPr marL="285750" indent="-228600">
              <a:lnSpc>
                <a:spcPct val="90000"/>
              </a:lnSpc>
              <a:spcAft>
                <a:spcPts val="600"/>
              </a:spcAft>
              <a:buFont typeface="Arial" panose="020B0604020202020204" pitchFamily="34" charset="0"/>
              <a:buChar char="•"/>
            </a:pPr>
            <a:r>
              <a:rPr lang="es-MX" sz="1700" dirty="0">
                <a:latin typeface="Kumbh Sans"/>
              </a:rPr>
              <a:t>Turbinas</a:t>
            </a:r>
            <a:r>
              <a:rPr lang="en-US" sz="1700" dirty="0">
                <a:latin typeface="Kumbh Sans"/>
              </a:rPr>
              <a:t> </a:t>
            </a:r>
          </a:p>
          <a:p>
            <a:pPr marL="285750" indent="-228600">
              <a:lnSpc>
                <a:spcPct val="90000"/>
              </a:lnSpc>
              <a:spcAft>
                <a:spcPts val="600"/>
              </a:spcAft>
              <a:buFont typeface="Arial" panose="020B0604020202020204" pitchFamily="34" charset="0"/>
              <a:buChar char="•"/>
            </a:pPr>
            <a:r>
              <a:rPr lang="es-MX" sz="1700" dirty="0">
                <a:latin typeface="Kumbh Sans"/>
              </a:rPr>
              <a:t>Aero estructuras</a:t>
            </a:r>
            <a:r>
              <a:rPr lang="en-US" sz="1700" dirty="0">
                <a:latin typeface="Kumbh Sans"/>
              </a:rPr>
              <a:t> (Sheet Metal)</a:t>
            </a:r>
          </a:p>
          <a:p>
            <a:pPr marL="285750" indent="-228600">
              <a:lnSpc>
                <a:spcPct val="90000"/>
              </a:lnSpc>
              <a:spcAft>
                <a:spcPts val="600"/>
              </a:spcAft>
              <a:buFont typeface="Arial" panose="020B0604020202020204" pitchFamily="34" charset="0"/>
              <a:buChar char="•"/>
            </a:pPr>
            <a:r>
              <a:rPr lang="es-MX" sz="1700" dirty="0">
                <a:latin typeface="Kumbh Sans"/>
              </a:rPr>
              <a:t>Arneses</a:t>
            </a:r>
            <a:r>
              <a:rPr lang="en-US" sz="1700" dirty="0">
                <a:latin typeface="Kumbh Sans"/>
              </a:rPr>
              <a:t> </a:t>
            </a:r>
            <a:r>
              <a:rPr lang="es-MX" sz="1700" dirty="0">
                <a:latin typeface="Kumbh Sans"/>
              </a:rPr>
              <a:t>erétricos</a:t>
            </a:r>
            <a:r>
              <a:rPr lang="en-US" sz="1700" dirty="0">
                <a:latin typeface="Kumbh Sans"/>
              </a:rPr>
              <a:t> (</a:t>
            </a:r>
            <a:r>
              <a:rPr lang="es-MX" sz="1700" dirty="0">
                <a:latin typeface="Kumbh Sans"/>
              </a:rPr>
              <a:t>Cableado</a:t>
            </a:r>
            <a:r>
              <a:rPr lang="en-US" sz="1700" dirty="0">
                <a:latin typeface="Kumbh Sans"/>
              </a:rPr>
              <a:t> que </a:t>
            </a:r>
            <a:r>
              <a:rPr lang="es-MX" sz="1700" dirty="0">
                <a:latin typeface="Kumbh Sans"/>
              </a:rPr>
              <a:t>va</a:t>
            </a:r>
            <a:r>
              <a:rPr lang="en-US" sz="1700" dirty="0">
                <a:latin typeface="Kumbh Sans"/>
              </a:rPr>
              <a:t> a lo largo del </a:t>
            </a:r>
            <a:r>
              <a:rPr lang="es-MX" sz="1700" dirty="0">
                <a:latin typeface="Kumbh Sans"/>
              </a:rPr>
              <a:t>Fuselaje</a:t>
            </a:r>
            <a:r>
              <a:rPr lang="en-US" sz="1700" dirty="0">
                <a:latin typeface="Kumbh Sans"/>
              </a:rPr>
              <a:t>)</a:t>
            </a:r>
          </a:p>
          <a:p>
            <a:pPr marL="285750" indent="-228600">
              <a:lnSpc>
                <a:spcPct val="90000"/>
              </a:lnSpc>
              <a:spcAft>
                <a:spcPts val="600"/>
              </a:spcAft>
              <a:buFont typeface="Arial" panose="020B0604020202020204" pitchFamily="34" charset="0"/>
              <a:buChar char="•"/>
            </a:pPr>
            <a:r>
              <a:rPr lang="es-MX" sz="1700" dirty="0">
                <a:latin typeface="Kumbh Sans"/>
              </a:rPr>
              <a:t>Componentes</a:t>
            </a:r>
            <a:r>
              <a:rPr lang="en-US" sz="1700" dirty="0">
                <a:latin typeface="Kumbh Sans"/>
              </a:rPr>
              <a:t> del </a:t>
            </a:r>
            <a:r>
              <a:rPr lang="es-MX" sz="1700" dirty="0">
                <a:latin typeface="Kumbh Sans"/>
              </a:rPr>
              <a:t>sistema</a:t>
            </a:r>
            <a:r>
              <a:rPr lang="en-US" sz="1700" dirty="0">
                <a:latin typeface="Kumbh Sans"/>
              </a:rPr>
              <a:t> de </a:t>
            </a:r>
            <a:r>
              <a:rPr lang="es-MX" sz="1700" dirty="0">
                <a:latin typeface="Kumbh Sans"/>
              </a:rPr>
              <a:t>Proporción</a:t>
            </a:r>
          </a:p>
          <a:p>
            <a:pPr marL="285750" indent="-228600">
              <a:lnSpc>
                <a:spcPct val="90000"/>
              </a:lnSpc>
              <a:spcAft>
                <a:spcPts val="600"/>
              </a:spcAft>
              <a:buFont typeface="Arial" panose="020B0604020202020204" pitchFamily="34" charset="0"/>
              <a:buChar char="•"/>
            </a:pPr>
            <a:r>
              <a:rPr lang="es-MX" sz="1700" dirty="0">
                <a:latin typeface="Kumbh Sans"/>
              </a:rPr>
              <a:t>Interiores</a:t>
            </a:r>
          </a:p>
          <a:p>
            <a:pPr marL="285750" indent="-228600">
              <a:lnSpc>
                <a:spcPct val="90000"/>
              </a:lnSpc>
              <a:spcAft>
                <a:spcPts val="600"/>
              </a:spcAft>
              <a:buFont typeface="Arial" panose="020B0604020202020204" pitchFamily="34" charset="0"/>
              <a:buChar char="•"/>
            </a:pPr>
            <a:r>
              <a:rPr lang="es-MX" sz="1700" dirty="0">
                <a:latin typeface="Kumbh Sans"/>
              </a:rPr>
              <a:t>Maquinados</a:t>
            </a:r>
            <a:r>
              <a:rPr lang="en-US" sz="1700" dirty="0">
                <a:latin typeface="Kumbh Sans"/>
              </a:rPr>
              <a:t> de </a:t>
            </a:r>
            <a:r>
              <a:rPr lang="es-MX" sz="1700" dirty="0">
                <a:latin typeface="Kumbh Sans"/>
              </a:rPr>
              <a:t>Precisión</a:t>
            </a:r>
          </a:p>
          <a:p>
            <a:pPr marL="285750" indent="-228600">
              <a:lnSpc>
                <a:spcPct val="90000"/>
              </a:lnSpc>
              <a:spcAft>
                <a:spcPts val="600"/>
              </a:spcAft>
              <a:buFont typeface="Arial" panose="020B0604020202020204" pitchFamily="34" charset="0"/>
              <a:buChar char="•"/>
            </a:pPr>
            <a:r>
              <a:rPr lang="es-MX" sz="1700" dirty="0">
                <a:latin typeface="Kumbh Sans"/>
              </a:rPr>
              <a:t>Partes</a:t>
            </a:r>
            <a:r>
              <a:rPr lang="en-US" sz="1700" dirty="0">
                <a:latin typeface="Kumbh Sans"/>
              </a:rPr>
              <a:t> </a:t>
            </a:r>
            <a:r>
              <a:rPr lang="es-MX" sz="1700" dirty="0">
                <a:latin typeface="Kumbh Sans"/>
              </a:rPr>
              <a:t>Plásticas</a:t>
            </a:r>
          </a:p>
          <a:p>
            <a:pPr marL="285750" indent="-228600">
              <a:lnSpc>
                <a:spcPct val="90000"/>
              </a:lnSpc>
              <a:spcAft>
                <a:spcPts val="600"/>
              </a:spcAft>
              <a:buFont typeface="Arial" panose="020B0604020202020204" pitchFamily="34" charset="0"/>
              <a:buChar char="•"/>
            </a:pPr>
            <a:r>
              <a:rPr lang="es-MX" sz="1700" dirty="0">
                <a:latin typeface="Kumbh Sans"/>
              </a:rPr>
              <a:t>Tratamientos</a:t>
            </a:r>
            <a:r>
              <a:rPr lang="en-US" sz="1700" dirty="0">
                <a:latin typeface="Kumbh Sans"/>
              </a:rPr>
              <a:t> </a:t>
            </a:r>
            <a:r>
              <a:rPr lang="es-MX" sz="1700" dirty="0">
                <a:latin typeface="Kumbh Sans"/>
              </a:rPr>
              <a:t>Superficiales</a:t>
            </a:r>
          </a:p>
          <a:p>
            <a:pPr marL="285750" indent="-228600">
              <a:lnSpc>
                <a:spcPct val="90000"/>
              </a:lnSpc>
              <a:spcAft>
                <a:spcPts val="600"/>
              </a:spcAft>
              <a:buFont typeface="Arial" panose="020B0604020202020204" pitchFamily="34" charset="0"/>
              <a:buChar char="•"/>
            </a:pPr>
            <a:endParaRPr lang="en-US" dirty="0"/>
          </a:p>
        </p:txBody>
      </p:sp>
      <p:sp>
        <p:nvSpPr>
          <p:cNvPr id="61" name="Oval 50">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9615"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A person looking at a computer screen&#10;&#10;Description automatically generated with low confidence">
            <a:extLst>
              <a:ext uri="{FF2B5EF4-FFF2-40B4-BE49-F238E27FC236}">
                <a16:creationId xmlns:a16="http://schemas.microsoft.com/office/drawing/2014/main" id="{28115DEA-BF85-40C2-B831-A19AD92F689E}"/>
              </a:ext>
            </a:extLst>
          </p:cNvPr>
          <p:cNvPicPr>
            <a:picLocks noChangeAspect="1"/>
          </p:cNvPicPr>
          <p:nvPr/>
        </p:nvPicPr>
        <p:blipFill rotWithShape="1">
          <a:blip r:embed="rId2"/>
          <a:srcRect l="23653" r="20094" b="-5"/>
          <a:stretch/>
        </p:blipFill>
        <p:spPr>
          <a:xfrm>
            <a:off x="5714207"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62" name="Freeform: Shape 52">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1428" y="2550745"/>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BF056008-C648-406E-A6D0-C92CDB6908D0}"/>
              </a:ext>
            </a:extLst>
          </p:cNvPr>
          <p:cNvPicPr>
            <a:picLocks noChangeAspect="1"/>
          </p:cNvPicPr>
          <p:nvPr/>
        </p:nvPicPr>
        <p:blipFill rotWithShape="1">
          <a:blip r:embed="rId3"/>
          <a:srcRect l="9399" r="34351" b="9817"/>
          <a:stretch/>
        </p:blipFill>
        <p:spPr>
          <a:xfrm>
            <a:off x="5886020" y="2715337"/>
            <a:ext cx="2743200" cy="2783265"/>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8" name="Picture 7" descr="A screenshot of a video game&#10;&#10;Description automatically generated">
            <a:extLst>
              <a:ext uri="{FF2B5EF4-FFF2-40B4-BE49-F238E27FC236}">
                <a16:creationId xmlns:a16="http://schemas.microsoft.com/office/drawing/2014/main" id="{609E12D7-5B67-4F5E-B218-7ED1BF2C82FF}"/>
              </a:ext>
            </a:extLst>
          </p:cNvPr>
          <p:cNvPicPr>
            <a:picLocks noChangeAspect="1"/>
          </p:cNvPicPr>
          <p:nvPr/>
        </p:nvPicPr>
        <p:blipFill rotWithShape="1">
          <a:blip r:embed="rId4"/>
          <a:srcRect l="12470" r="20451" b="21051"/>
          <a:stretch/>
        </p:blipFill>
        <p:spPr>
          <a:xfrm>
            <a:off x="8278624" y="2"/>
            <a:ext cx="3913376" cy="3326127"/>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63" name="Freeform: Shape 56">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3162" y="4604085"/>
            <a:ext cx="4281112" cy="2253913"/>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Graphical user interface&#10;&#10;Description automatically generated">
            <a:extLst>
              <a:ext uri="{FF2B5EF4-FFF2-40B4-BE49-F238E27FC236}">
                <a16:creationId xmlns:a16="http://schemas.microsoft.com/office/drawing/2014/main" id="{770FB38E-DF7C-4C5D-88FB-53FA9A1A5E78}"/>
              </a:ext>
            </a:extLst>
          </p:cNvPr>
          <p:cNvPicPr>
            <a:picLocks noChangeAspect="1"/>
          </p:cNvPicPr>
          <p:nvPr/>
        </p:nvPicPr>
        <p:blipFill rotWithShape="1">
          <a:blip r:embed="rId5"/>
          <a:srcRect l="-1" t="4317" r="6" b="29094"/>
          <a:stretch/>
        </p:blipFill>
        <p:spPr>
          <a:xfrm>
            <a:off x="1818614" y="4769536"/>
            <a:ext cx="3950208" cy="1997024"/>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sp>
        <p:nvSpPr>
          <p:cNvPr id="64" name="Freeform: Shape 58">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0" name="Picture 19" descr="A screenshot of a video game&#10;&#10;Description automatically generated">
            <a:extLst>
              <a:ext uri="{FF2B5EF4-FFF2-40B4-BE49-F238E27FC236}">
                <a16:creationId xmlns:a16="http://schemas.microsoft.com/office/drawing/2014/main" id="{554B5BCD-3453-4F91-8FFE-00B0BFAA8D38}"/>
              </a:ext>
            </a:extLst>
          </p:cNvPr>
          <p:cNvPicPr>
            <a:picLocks noChangeAspect="1"/>
          </p:cNvPicPr>
          <p:nvPr/>
        </p:nvPicPr>
        <p:blipFill rotWithShape="1">
          <a:blip r:embed="rId6"/>
          <a:srcRect l="14097" t="18528" r="20320" b="23479"/>
          <a:stretch/>
        </p:blipFill>
        <p:spPr>
          <a:xfrm>
            <a:off x="9009416" y="4126230"/>
            <a:ext cx="3178912" cy="2640330"/>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2317038983"/>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screenshot of a computer&#10;&#10;Description automatically generated with medium confidence">
            <a:extLst>
              <a:ext uri="{FF2B5EF4-FFF2-40B4-BE49-F238E27FC236}">
                <a16:creationId xmlns:a16="http://schemas.microsoft.com/office/drawing/2014/main" id="{3FD276BA-3EA1-42E3-9C79-390AC47689DE}"/>
              </a:ext>
            </a:extLst>
          </p:cNvPr>
          <p:cNvPicPr>
            <a:picLocks noChangeAspect="1"/>
          </p:cNvPicPr>
          <p:nvPr/>
        </p:nvPicPr>
        <p:blipFill rotWithShape="1">
          <a:blip r:embed="rId2">
            <a:alphaModFix amt="40000"/>
          </a:blip>
          <a:srcRect l="27630" t="29806" r="28948" b="18000"/>
          <a:stretch/>
        </p:blipFill>
        <p:spPr>
          <a:xfrm>
            <a:off x="0" y="58716"/>
            <a:ext cx="12192000" cy="6858000"/>
          </a:xfrm>
          <a:prstGeom prst="rect">
            <a:avLst/>
          </a:prstGeom>
        </p:spPr>
      </p:pic>
      <p:sp>
        <p:nvSpPr>
          <p:cNvPr id="2" name="Title 1">
            <a:extLst>
              <a:ext uri="{FF2B5EF4-FFF2-40B4-BE49-F238E27FC236}">
                <a16:creationId xmlns:a16="http://schemas.microsoft.com/office/drawing/2014/main" id="{94510559-EBB9-477B-A51A-B1D6513076D6}"/>
              </a:ext>
            </a:extLst>
          </p:cNvPr>
          <p:cNvSpPr>
            <a:spLocks noGrp="1"/>
          </p:cNvSpPr>
          <p:nvPr>
            <p:ph type="title"/>
          </p:nvPr>
        </p:nvSpPr>
        <p:spPr>
          <a:xfrm>
            <a:off x="841249" y="941832"/>
            <a:ext cx="10506456" cy="2057400"/>
          </a:xfrm>
          <a:prstGeom prst="ellipse">
            <a:avLst/>
          </a:prstGeom>
        </p:spPr>
        <p:txBody>
          <a:bodyPr vert="horz" lIns="91440" tIns="45720" rIns="91440" bIns="45720" rtlCol="0" anchor="b">
            <a:normAutofit/>
          </a:bodyPr>
          <a:lstStyle/>
          <a:p>
            <a:r>
              <a:rPr lang="en-US" sz="4600" dirty="0"/>
              <a:t>Calidad </a:t>
            </a:r>
            <a:r>
              <a:rPr lang="es-MX" sz="4600" dirty="0"/>
              <a:t>en</a:t>
            </a:r>
            <a:r>
              <a:rPr lang="en-US" sz="4600" dirty="0"/>
              <a:t> la </a:t>
            </a:r>
            <a:r>
              <a:rPr lang="es-MX" sz="4600" dirty="0"/>
              <a:t>industria</a:t>
            </a:r>
            <a:r>
              <a:rPr lang="en-US" sz="4600" dirty="0"/>
              <a:t> </a:t>
            </a:r>
            <a:r>
              <a:rPr lang="es-MX" sz="4600" dirty="0"/>
              <a:t>Aeroespacial</a:t>
            </a:r>
          </a:p>
        </p:txBody>
      </p:sp>
      <p:sp>
        <p:nvSpPr>
          <p:cNvPr id="38" name="Rectangle 3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45" name="Rectangle 3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E2FE8F4-2C1D-4917-B02B-538C02209A80}"/>
              </a:ext>
            </a:extLst>
          </p:cNvPr>
          <p:cNvSpPr txBox="1"/>
          <p:nvPr/>
        </p:nvSpPr>
        <p:spPr>
          <a:xfrm>
            <a:off x="841248" y="3502152"/>
            <a:ext cx="10506456" cy="2670048"/>
          </a:xfrm>
          <a:prstGeom prst="rect">
            <a:avLst/>
          </a:prstGeom>
        </p:spPr>
        <p:txBody>
          <a:bodyPr vert="horz" lIns="91440" tIns="45720" rIns="91440" bIns="45720" rtlCol="0">
            <a:normAutofit/>
          </a:bodyPr>
          <a:lstStyle/>
          <a:p>
            <a:pPr>
              <a:lnSpc>
                <a:spcPct val="90000"/>
              </a:lnSpc>
              <a:spcAft>
                <a:spcPts val="600"/>
              </a:spcAft>
            </a:pPr>
            <a:r>
              <a:rPr lang="en-US" sz="3200" dirty="0"/>
              <a:t>AS 9100, AS 9110, AS 9120</a:t>
            </a:r>
          </a:p>
        </p:txBody>
      </p:sp>
    </p:spTree>
    <p:extLst>
      <p:ext uri="{BB962C8B-B14F-4D97-AF65-F5344CB8AC3E}">
        <p14:creationId xmlns:p14="http://schemas.microsoft.com/office/powerpoint/2010/main" val="2295429165"/>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3053</TotalTime>
  <Words>2292</Words>
  <Application>Microsoft Office PowerPoint</Application>
  <PresentationFormat>Widescreen</PresentationFormat>
  <Paragraphs>144</Paragraphs>
  <Slides>31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Calibri</vt:lpstr>
      <vt:lpstr>Calibri Light</vt:lpstr>
      <vt:lpstr>Kumbh Sans</vt:lpstr>
      <vt:lpstr>Open Sans</vt:lpstr>
      <vt:lpstr>Tw Cen MT</vt:lpstr>
      <vt:lpstr>Wingdings</vt:lpstr>
      <vt:lpstr>Office Theme</vt:lpstr>
      <vt:lpstr>La Calidad  y la Ingeniería en la Industria.</vt:lpstr>
      <vt:lpstr>Ingeniería Industrial</vt:lpstr>
      <vt:lpstr>Industria Aeroespacial</vt:lpstr>
      <vt:lpstr>Industria Aeroespacial</vt:lpstr>
      <vt:lpstr>La Industria Aeroespacial</vt:lpstr>
      <vt:lpstr>La Industria Aeroespacial en Mexico</vt:lpstr>
      <vt:lpstr>Presencia Aeroespacial en Mexico</vt:lpstr>
      <vt:lpstr>Partes Claves de Manufactura en Mexico:</vt:lpstr>
      <vt:lpstr>Calidad en la industria Aeroespacial</vt:lpstr>
      <vt:lpstr>Calidad y Seguridad Aeroespacial</vt:lpstr>
      <vt:lpstr>IAQG</vt:lpstr>
      <vt:lpstr>Miembros Internacionales (IAQG)</vt:lpstr>
      <vt:lpstr>Propósito de los Estándares Aeroespaciales</vt:lpstr>
      <vt:lpstr>Iniciativa del IAQG</vt:lpstr>
      <vt:lpstr>Riesgos</vt:lpstr>
      <vt:lpstr>Accidentes aéreos</vt:lpstr>
      <vt:lpstr>PowerPoint Presentation</vt:lpstr>
      <vt:lpstr>PowerPoint Presentation</vt:lpstr>
      <vt:lpstr>PowerPoint Presentation</vt:lpstr>
      <vt:lpstr>PowerPoint Presentation</vt:lpstr>
      <vt:lpstr>Estadísticas de Accidentes 2022</vt:lpstr>
      <vt:lpstr>Controles de Proceso</vt:lpstr>
      <vt:lpstr>Los procesos de medición exhaustivos permiten a la industria aeroespacial llegar a sus objetivos de productividad y calidad </vt:lpstr>
      <vt:lpstr>Vision Artificial</vt:lpstr>
      <vt:lpstr>Vision Artificial</vt:lpstr>
      <vt:lpstr>Vision Integrada</vt:lpstr>
      <vt:lpstr>NDT</vt:lpstr>
      <vt:lpstr>Pruebas Ultrasónicas / Visuales</vt:lpstr>
      <vt:lpstr>Airbus A380 </vt:lpstr>
      <vt:lpstr>El ambicioso objetivo es hacer volar el XB1, abrir una fábrica en Estados Unidos en 2022, construir su primer avión comercial, el Overture en 2023 y tenerlo en los cielos en 2026.</vt:lpstr>
      <vt:lpstr>MANUFACTURA 4.0 PARA LA INDUSTRIA AEROESPACIAL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Saucedo, Ana O.</dc:creator>
  <cp:lastModifiedBy>Saucedo, Ana O.</cp:lastModifiedBy>
  <cp:revision>138</cp:revision>
  <cp:lastPrinted>2022-04-28T12:49:35Z</cp:lastPrinted>
  <dcterms:created xsi:type="dcterms:W3CDTF">2022-04-25T22:26:54Z</dcterms:created>
  <dcterms:modified xsi:type="dcterms:W3CDTF">2022-04-28T14:21:35Z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e10c5f6-0b9e-4790-9f4c-357b843b54ac_Enabled">
    <vt:lpwstr>true</vt:lpwstr>
  </property>
  <property fmtid="{D5CDD505-2E9C-101B-9397-08002B2CF9AE}" pid="3" name="MSIP_Label_2e10c5f6-0b9e-4790-9f4c-357b843b54ac_SetDate">
    <vt:lpwstr>2022-04-25T23:42:11Z</vt:lpwstr>
  </property>
  <property fmtid="{D5CDD505-2E9C-101B-9397-08002B2CF9AE}" pid="4" name="MSIP_Label_2e10c5f6-0b9e-4790-9f4c-357b843b54ac_Method">
    <vt:lpwstr>Privileged</vt:lpwstr>
  </property>
  <property fmtid="{D5CDD505-2E9C-101B-9397-08002B2CF9AE}" pid="5" name="MSIP_Label_2e10c5f6-0b9e-4790-9f4c-357b843b54ac_Name">
    <vt:lpwstr>General</vt:lpwstr>
  </property>
  <property fmtid="{D5CDD505-2E9C-101B-9397-08002B2CF9AE}" pid="6" name="MSIP_Label_2e10c5f6-0b9e-4790-9f4c-357b843b54ac_SiteId">
    <vt:lpwstr>fb2daad3-ea02-4f9d-aedf-8f7f2e7039dd</vt:lpwstr>
  </property>
  <property fmtid="{D5CDD505-2E9C-101B-9397-08002B2CF9AE}" pid="7" name="MSIP_Label_2e10c5f6-0b9e-4790-9f4c-357b843b54ac_ActionId">
    <vt:lpwstr>0cee2c43-0066-49b5-b231-79880d9f1691</vt:lpwstr>
  </property>
  <property fmtid="{D5CDD505-2E9C-101B-9397-08002B2CF9AE}" pid="8" name="MSIP_Label_2e10c5f6-0b9e-4790-9f4c-357b843b54ac_ContentBits">
    <vt:lpwstr>0</vt:lpwstr>
  </property>
</Properties>
</file>